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9" r:id="rId1"/>
  </p:sldMasterIdLst>
  <p:sldIdLst>
    <p:sldId id="256" r:id="rId2"/>
    <p:sldId id="257" r:id="rId3"/>
    <p:sldId id="258" r:id="rId4"/>
    <p:sldId id="259" r:id="rId5"/>
    <p:sldId id="260" r:id="rId6"/>
    <p:sldId id="262" r:id="rId7"/>
    <p:sldId id="272" r:id="rId8"/>
    <p:sldId id="263" r:id="rId9"/>
    <p:sldId id="265" r:id="rId10"/>
    <p:sldId id="267" r:id="rId11"/>
    <p:sldId id="277" r:id="rId12"/>
    <p:sldId id="268" r:id="rId13"/>
    <p:sldId id="273" r:id="rId14"/>
    <p:sldId id="274" r:id="rId15"/>
    <p:sldId id="275" r:id="rId16"/>
    <p:sldId id="269" r:id="rId17"/>
    <p:sldId id="270" r:id="rId18"/>
    <p:sldId id="278" r:id="rId19"/>
    <p:sldId id="271"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2" d="100"/>
          <a:sy n="62" d="100"/>
        </p:scale>
        <p:origin x="828" y="4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EB3D30-2A47-4ED3-ABFF-2F14F4391F0B}"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en-IN"/>
        </a:p>
      </dgm:t>
    </dgm:pt>
    <dgm:pt modelId="{0FE23353-0481-4E06-8B51-05404C63BFCC}">
      <dgm:prSet phldrT="[Text]" custT="1"/>
      <dgm:spPr/>
      <dgm:t>
        <a:bodyPr/>
        <a:lstStyle/>
        <a:p>
          <a:r>
            <a:rPr lang="en-IN" sz="1400" dirty="0">
              <a:solidFill>
                <a:schemeClr val="bg1"/>
              </a:solidFill>
            </a:rPr>
            <a:t>EPOCHS</a:t>
          </a:r>
        </a:p>
      </dgm:t>
    </dgm:pt>
    <dgm:pt modelId="{83BC61FE-EA72-4ADE-B301-C9C36FCEC540}" type="parTrans" cxnId="{8D0B1C0B-CED8-46EE-902B-6643A8604D14}">
      <dgm:prSet/>
      <dgm:spPr/>
      <dgm:t>
        <a:bodyPr/>
        <a:lstStyle/>
        <a:p>
          <a:endParaRPr lang="en-IN"/>
        </a:p>
      </dgm:t>
    </dgm:pt>
    <dgm:pt modelId="{E914E03E-9C1E-4D89-BB09-B19B66B73CC8}" type="sibTrans" cxnId="{8D0B1C0B-CED8-46EE-902B-6643A8604D14}">
      <dgm:prSet custT="1"/>
      <dgm:spPr/>
      <dgm:t>
        <a:bodyPr/>
        <a:lstStyle/>
        <a:p>
          <a:endParaRPr lang="en-IN" sz="700" dirty="0">
            <a:solidFill>
              <a:schemeClr val="bg1"/>
            </a:solidFill>
          </a:endParaRPr>
        </a:p>
      </dgm:t>
    </dgm:pt>
    <dgm:pt modelId="{CCE7BADF-133A-4AEA-86CF-3A79E0B4A106}">
      <dgm:prSet phldrT="[Text]" custT="1"/>
      <dgm:spPr/>
      <dgm:t>
        <a:bodyPr/>
        <a:lstStyle/>
        <a:p>
          <a:r>
            <a:rPr lang="en-US" sz="1400" dirty="0">
              <a:solidFill>
                <a:schemeClr val="bg1"/>
              </a:solidFill>
            </a:rPr>
            <a:t>TRAINED OVER 23 EPOCHS TO IMPROVE PREDICTION ACCURACY.</a:t>
          </a:r>
          <a:endParaRPr lang="en-IN" sz="1400" dirty="0">
            <a:solidFill>
              <a:schemeClr val="bg1"/>
            </a:solidFill>
          </a:endParaRPr>
        </a:p>
      </dgm:t>
    </dgm:pt>
    <dgm:pt modelId="{F7E65900-89D2-4186-968B-02161DA5867A}" type="parTrans" cxnId="{7EF36FA7-4E85-4211-BFC7-3DD43090C886}">
      <dgm:prSet/>
      <dgm:spPr/>
      <dgm:t>
        <a:bodyPr/>
        <a:lstStyle/>
        <a:p>
          <a:endParaRPr lang="en-IN"/>
        </a:p>
      </dgm:t>
    </dgm:pt>
    <dgm:pt modelId="{46DA3B87-9DB5-413E-A50A-62AD316E21B4}" type="sibTrans" cxnId="{7EF36FA7-4E85-4211-BFC7-3DD43090C886}">
      <dgm:prSet custT="1"/>
      <dgm:spPr/>
      <dgm:t>
        <a:bodyPr/>
        <a:lstStyle/>
        <a:p>
          <a:endParaRPr lang="en-IN" sz="700" dirty="0">
            <a:solidFill>
              <a:schemeClr val="bg1"/>
            </a:solidFill>
          </a:endParaRPr>
        </a:p>
      </dgm:t>
    </dgm:pt>
    <dgm:pt modelId="{15D45AE7-D588-4DB8-B6B1-22DF40FD93B5}">
      <dgm:prSet phldrT="[Text]" custT="1"/>
      <dgm:spPr/>
      <dgm:t>
        <a:bodyPr/>
        <a:lstStyle/>
        <a:p>
          <a:r>
            <a:rPr lang="en-US" sz="1400" dirty="0">
              <a:solidFill>
                <a:schemeClr val="bg1"/>
              </a:solidFill>
            </a:rPr>
            <a:t>STRIKES A BALANCE BETWEEN SUFFICIENT LEARNING AND AVOIDING OVERFITTING.</a:t>
          </a:r>
          <a:endParaRPr lang="en-IN" sz="1400" dirty="0">
            <a:solidFill>
              <a:schemeClr val="bg1"/>
            </a:solidFill>
          </a:endParaRPr>
        </a:p>
      </dgm:t>
    </dgm:pt>
    <dgm:pt modelId="{5B9C35E7-8B64-4B47-AC8A-178BF51C378B}" type="parTrans" cxnId="{66F0F7B1-B64A-44FD-B8AD-151079178103}">
      <dgm:prSet/>
      <dgm:spPr/>
      <dgm:t>
        <a:bodyPr/>
        <a:lstStyle/>
        <a:p>
          <a:endParaRPr lang="en-IN"/>
        </a:p>
      </dgm:t>
    </dgm:pt>
    <dgm:pt modelId="{2E500189-4DCB-47D8-98A2-E9F5A1F27469}" type="sibTrans" cxnId="{66F0F7B1-B64A-44FD-B8AD-151079178103}">
      <dgm:prSet custT="1"/>
      <dgm:spPr/>
      <dgm:t>
        <a:bodyPr/>
        <a:lstStyle/>
        <a:p>
          <a:endParaRPr lang="en-IN" sz="700" dirty="0">
            <a:solidFill>
              <a:schemeClr val="bg1"/>
            </a:solidFill>
          </a:endParaRPr>
        </a:p>
      </dgm:t>
    </dgm:pt>
    <dgm:pt modelId="{30D3725E-007F-42F8-AE98-51ACCD53A692}">
      <dgm:prSet custT="1"/>
      <dgm:spPr/>
      <dgm:t>
        <a:bodyPr/>
        <a:lstStyle/>
        <a:p>
          <a:r>
            <a:rPr lang="en-US" sz="1400" dirty="0">
              <a:solidFill>
                <a:schemeClr val="bg1"/>
              </a:solidFill>
            </a:rPr>
            <a:t>ADDITIONAL EPOCHS CAN BE USED IF THE MODEL DOESN’T CONVERGE..</a:t>
          </a:r>
        </a:p>
      </dgm:t>
    </dgm:pt>
    <dgm:pt modelId="{2DB3C651-7E7A-41D5-8DB2-67A3C70B3B2B}" type="parTrans" cxnId="{9E0931B5-E1BE-4C31-91EB-CB058887C22D}">
      <dgm:prSet/>
      <dgm:spPr/>
      <dgm:t>
        <a:bodyPr/>
        <a:lstStyle/>
        <a:p>
          <a:endParaRPr lang="en-IN"/>
        </a:p>
      </dgm:t>
    </dgm:pt>
    <dgm:pt modelId="{1B9B379A-CD20-4CC4-9048-0A5C4B6F00C4}" type="sibTrans" cxnId="{9E0931B5-E1BE-4C31-91EB-CB058887C22D}">
      <dgm:prSet custT="1"/>
      <dgm:spPr/>
      <dgm:t>
        <a:bodyPr/>
        <a:lstStyle/>
        <a:p>
          <a:endParaRPr lang="en-IN" sz="700" dirty="0">
            <a:solidFill>
              <a:schemeClr val="bg1"/>
            </a:solidFill>
          </a:endParaRPr>
        </a:p>
      </dgm:t>
    </dgm:pt>
    <dgm:pt modelId="{3F42B6E5-5ABE-4157-AF39-BB77B447C5FA}">
      <dgm:prSet custT="1"/>
      <dgm:spPr/>
      <dgm:t>
        <a:bodyPr/>
        <a:lstStyle/>
        <a:p>
          <a:r>
            <a:rPr lang="en-US" sz="1400" dirty="0">
              <a:solidFill>
                <a:schemeClr val="bg1"/>
              </a:solidFill>
            </a:rPr>
            <a:t>2. BATCH SIZE:</a:t>
          </a:r>
        </a:p>
      </dgm:t>
    </dgm:pt>
    <dgm:pt modelId="{49DA8A04-C40D-49B6-B3FB-579950BA8860}" type="parTrans" cxnId="{93A6A8B3-CE20-45F4-BFA0-7AC1473BEFE6}">
      <dgm:prSet/>
      <dgm:spPr/>
      <dgm:t>
        <a:bodyPr/>
        <a:lstStyle/>
        <a:p>
          <a:endParaRPr lang="en-IN"/>
        </a:p>
      </dgm:t>
    </dgm:pt>
    <dgm:pt modelId="{6179381C-BF68-4326-84D7-5EDEC3931E91}" type="sibTrans" cxnId="{93A6A8B3-CE20-45F4-BFA0-7AC1473BEFE6}">
      <dgm:prSet custT="1"/>
      <dgm:spPr/>
      <dgm:t>
        <a:bodyPr/>
        <a:lstStyle/>
        <a:p>
          <a:endParaRPr lang="en-IN" sz="700" dirty="0">
            <a:solidFill>
              <a:schemeClr val="bg1"/>
            </a:solidFill>
          </a:endParaRPr>
        </a:p>
      </dgm:t>
    </dgm:pt>
    <dgm:pt modelId="{71F3D82A-ED20-47F5-8D9E-80E6F7CDEDA4}">
      <dgm:prSet custT="1"/>
      <dgm:spPr/>
      <dgm:t>
        <a:bodyPr/>
        <a:lstStyle/>
        <a:p>
          <a:r>
            <a:rPr lang="en-US" sz="1400" dirty="0">
              <a:solidFill>
                <a:schemeClr val="bg1"/>
              </a:solidFill>
            </a:rPr>
            <a:t>A BATCH SIZE OF 23 ENSURES FREQUENT UPDATES TO MODEL WEIGHTS.</a:t>
          </a:r>
        </a:p>
      </dgm:t>
    </dgm:pt>
    <dgm:pt modelId="{087C0D93-083C-4CFB-8C3F-C58CE069947A}" type="parTrans" cxnId="{D87D2250-3ABD-4654-9E72-E84BE5604911}">
      <dgm:prSet/>
      <dgm:spPr/>
      <dgm:t>
        <a:bodyPr/>
        <a:lstStyle/>
        <a:p>
          <a:endParaRPr lang="en-IN"/>
        </a:p>
      </dgm:t>
    </dgm:pt>
    <dgm:pt modelId="{E7F6693C-DA4F-4CB8-B693-8B8DC38FCF66}" type="sibTrans" cxnId="{D87D2250-3ABD-4654-9E72-E84BE5604911}">
      <dgm:prSet custT="1"/>
      <dgm:spPr/>
      <dgm:t>
        <a:bodyPr/>
        <a:lstStyle/>
        <a:p>
          <a:endParaRPr lang="en-IN" sz="700" dirty="0">
            <a:solidFill>
              <a:schemeClr val="bg1"/>
            </a:solidFill>
          </a:endParaRPr>
        </a:p>
      </dgm:t>
    </dgm:pt>
    <dgm:pt modelId="{3E1F11BF-8418-4E86-B034-B5A903EE262C}">
      <dgm:prSet custT="1"/>
      <dgm:spPr/>
      <dgm:t>
        <a:bodyPr/>
        <a:lstStyle/>
        <a:p>
          <a:endParaRPr lang="en-US" sz="900" dirty="0">
            <a:solidFill>
              <a:schemeClr val="bg1"/>
            </a:solidFill>
          </a:endParaRPr>
        </a:p>
      </dgm:t>
    </dgm:pt>
    <dgm:pt modelId="{A4419C12-2B5F-4B49-A32C-83180971C10C}" type="parTrans" cxnId="{719917DD-14FA-4AC3-8A79-165997AF4330}">
      <dgm:prSet/>
      <dgm:spPr/>
      <dgm:t>
        <a:bodyPr/>
        <a:lstStyle/>
        <a:p>
          <a:endParaRPr lang="en-IN"/>
        </a:p>
      </dgm:t>
    </dgm:pt>
    <dgm:pt modelId="{ABB7E2BA-8765-49FA-A31D-D938C26B1711}" type="sibTrans" cxnId="{719917DD-14FA-4AC3-8A79-165997AF4330}">
      <dgm:prSet custT="1"/>
      <dgm:spPr/>
      <dgm:t>
        <a:bodyPr/>
        <a:lstStyle/>
        <a:p>
          <a:endParaRPr lang="en-IN" sz="1000" dirty="0">
            <a:solidFill>
              <a:schemeClr val="bg1"/>
            </a:solidFill>
          </a:endParaRPr>
        </a:p>
      </dgm:t>
    </dgm:pt>
    <dgm:pt modelId="{38A207A5-6726-404A-99B9-E1ACA6FB7A98}">
      <dgm:prSet custT="1"/>
      <dgm:spPr/>
      <dgm:t>
        <a:bodyPr/>
        <a:lstStyle/>
        <a:p>
          <a:r>
            <a:rPr lang="en-US" sz="1400" dirty="0">
              <a:solidFill>
                <a:schemeClr val="bg1"/>
              </a:solidFill>
            </a:rPr>
            <a:t>3. VALIDATION DATA:</a:t>
          </a:r>
        </a:p>
      </dgm:t>
    </dgm:pt>
    <dgm:pt modelId="{B7052C8B-76AA-4517-A5D7-9C30FCDE1CF4}" type="parTrans" cxnId="{A6FD8D11-C7B0-4DB9-9B12-C0B6E79A47CB}">
      <dgm:prSet/>
      <dgm:spPr/>
      <dgm:t>
        <a:bodyPr/>
        <a:lstStyle/>
        <a:p>
          <a:endParaRPr lang="en-IN"/>
        </a:p>
      </dgm:t>
    </dgm:pt>
    <dgm:pt modelId="{A58DFAAF-2DC1-4B57-AEEC-AF814A21850E}" type="sibTrans" cxnId="{A6FD8D11-C7B0-4DB9-9B12-C0B6E79A47CB}">
      <dgm:prSet custT="1"/>
      <dgm:spPr/>
      <dgm:t>
        <a:bodyPr/>
        <a:lstStyle/>
        <a:p>
          <a:endParaRPr lang="en-IN" sz="700" dirty="0">
            <a:solidFill>
              <a:schemeClr val="bg1"/>
            </a:solidFill>
          </a:endParaRPr>
        </a:p>
      </dgm:t>
    </dgm:pt>
    <dgm:pt modelId="{6D269E02-18B5-4364-9DAE-617589B93F5A}">
      <dgm:prSet custT="1"/>
      <dgm:spPr/>
      <dgm:t>
        <a:bodyPr/>
        <a:lstStyle/>
        <a:p>
          <a:r>
            <a:rPr lang="en-US" sz="1400" dirty="0">
              <a:solidFill>
                <a:schemeClr val="bg1"/>
              </a:solidFill>
            </a:rPr>
            <a:t>CHOSEN BASED ON MEMORY, PROCESSING SPEED, AND PERFORMANCE.</a:t>
          </a:r>
        </a:p>
      </dgm:t>
    </dgm:pt>
    <dgm:pt modelId="{1A710A40-6EFB-45D9-8508-8DF36A7DF969}" type="parTrans" cxnId="{6206296D-544E-40CE-B890-45D90C3CD357}">
      <dgm:prSet/>
      <dgm:spPr/>
      <dgm:t>
        <a:bodyPr/>
        <a:lstStyle/>
        <a:p>
          <a:endParaRPr lang="en-IN"/>
        </a:p>
      </dgm:t>
    </dgm:pt>
    <dgm:pt modelId="{ED76440C-C3D9-461A-99E1-77AF5FF570DC}" type="sibTrans" cxnId="{6206296D-544E-40CE-B890-45D90C3CD357}">
      <dgm:prSet custT="1"/>
      <dgm:spPr/>
      <dgm:t>
        <a:bodyPr/>
        <a:lstStyle/>
        <a:p>
          <a:endParaRPr lang="en-IN" sz="700" dirty="0">
            <a:solidFill>
              <a:schemeClr val="bg1"/>
            </a:solidFill>
          </a:endParaRPr>
        </a:p>
      </dgm:t>
    </dgm:pt>
    <dgm:pt modelId="{BFC2AC1C-8A00-4447-8F1F-63B2492106CB}">
      <dgm:prSet custT="1"/>
      <dgm:spPr/>
      <dgm:t>
        <a:bodyPr/>
        <a:lstStyle/>
        <a:p>
          <a:r>
            <a:rPr lang="en-US" sz="1400" dirty="0">
              <a:solidFill>
                <a:schemeClr val="bg1"/>
              </a:solidFill>
            </a:rPr>
            <a:t>SEPARATE DATA USED TO MONITOR PERFORMANCE AFTER EACH EPOCH.</a:t>
          </a:r>
        </a:p>
      </dgm:t>
    </dgm:pt>
    <dgm:pt modelId="{CA9DE9AE-FF9A-4B76-9290-F0FFC48B5350}" type="parTrans" cxnId="{800DF155-69E6-4C70-82AE-4841642D563C}">
      <dgm:prSet/>
      <dgm:spPr/>
      <dgm:t>
        <a:bodyPr/>
        <a:lstStyle/>
        <a:p>
          <a:endParaRPr lang="en-IN"/>
        </a:p>
      </dgm:t>
    </dgm:pt>
    <dgm:pt modelId="{3F4A59D9-4539-4054-B79C-3914C6DB76F4}" type="sibTrans" cxnId="{800DF155-69E6-4C70-82AE-4841642D563C}">
      <dgm:prSet custT="1"/>
      <dgm:spPr/>
      <dgm:t>
        <a:bodyPr/>
        <a:lstStyle/>
        <a:p>
          <a:endParaRPr lang="en-IN" sz="700" dirty="0">
            <a:solidFill>
              <a:schemeClr val="bg1"/>
            </a:solidFill>
          </a:endParaRPr>
        </a:p>
      </dgm:t>
    </dgm:pt>
    <dgm:pt modelId="{D0739808-2522-4D62-873A-D9E828E884BE}">
      <dgm:prSet custT="1"/>
      <dgm:spPr/>
      <dgm:t>
        <a:bodyPr/>
        <a:lstStyle/>
        <a:p>
          <a:r>
            <a:rPr lang="en-US" sz="1400" dirty="0">
              <a:solidFill>
                <a:schemeClr val="bg1"/>
              </a:solidFill>
            </a:rPr>
            <a:t>SEPARATE DATA USED TO MONITOR PERFORMANCE AFTER EACH EPOCH.</a:t>
          </a:r>
        </a:p>
      </dgm:t>
    </dgm:pt>
    <dgm:pt modelId="{2D80DB9C-46F0-4655-B2B4-C280FD2F9F5D}" type="parTrans" cxnId="{0644D480-0451-426B-925F-C3777287C3B8}">
      <dgm:prSet/>
      <dgm:spPr/>
      <dgm:t>
        <a:bodyPr/>
        <a:lstStyle/>
        <a:p>
          <a:endParaRPr lang="en-IN"/>
        </a:p>
      </dgm:t>
    </dgm:pt>
    <dgm:pt modelId="{25907C44-736E-4BFD-95BB-0ECDAC4EEE88}" type="sibTrans" cxnId="{0644D480-0451-426B-925F-C3777287C3B8}">
      <dgm:prSet custT="1"/>
      <dgm:spPr/>
      <dgm:t>
        <a:bodyPr/>
        <a:lstStyle/>
        <a:p>
          <a:endParaRPr lang="en-IN" sz="1050" dirty="0">
            <a:solidFill>
              <a:schemeClr val="bg1"/>
            </a:solidFill>
          </a:endParaRPr>
        </a:p>
      </dgm:t>
    </dgm:pt>
    <dgm:pt modelId="{DE86F5C4-C2E1-4E01-A6CC-BFD38F5B8430}">
      <dgm:prSet custT="1"/>
      <dgm:spPr/>
      <dgm:t>
        <a:bodyPr/>
        <a:lstStyle/>
        <a:p>
          <a:r>
            <a:rPr lang="en-US" sz="1400" dirty="0">
              <a:solidFill>
                <a:schemeClr val="bg1"/>
              </a:solidFill>
            </a:rPr>
            <a:t>TRACKS VALIDATION LOSS TO FINE-TUNE MODEL HYPERPARAMETERS.</a:t>
          </a:r>
        </a:p>
      </dgm:t>
    </dgm:pt>
    <dgm:pt modelId="{373FA40F-C0D8-4E21-A41B-BE8FAE6F241B}" type="parTrans" cxnId="{EF12FD94-DD97-4B38-BB89-27017B01E62B}">
      <dgm:prSet/>
      <dgm:spPr/>
      <dgm:t>
        <a:bodyPr/>
        <a:lstStyle/>
        <a:p>
          <a:endParaRPr lang="en-IN"/>
        </a:p>
      </dgm:t>
    </dgm:pt>
    <dgm:pt modelId="{74C28A85-1BA6-4310-AE20-E5EA5EFF0227}" type="sibTrans" cxnId="{EF12FD94-DD97-4B38-BB89-27017B01E62B}">
      <dgm:prSet/>
      <dgm:spPr/>
      <dgm:t>
        <a:bodyPr/>
        <a:lstStyle/>
        <a:p>
          <a:endParaRPr lang="en-IN"/>
        </a:p>
      </dgm:t>
    </dgm:pt>
    <dgm:pt modelId="{E62445B3-B927-4A99-A5A1-FB589F38D373}" type="pres">
      <dgm:prSet presAssocID="{9FEB3D30-2A47-4ED3-ABFF-2F14F4391F0B}" presName="linearFlow" presStyleCnt="0">
        <dgm:presLayoutVars>
          <dgm:resizeHandles val="exact"/>
        </dgm:presLayoutVars>
      </dgm:prSet>
      <dgm:spPr/>
    </dgm:pt>
    <dgm:pt modelId="{15A8E1BE-CE31-425F-BC5B-A1213FF91855}" type="pres">
      <dgm:prSet presAssocID="{0FE23353-0481-4E06-8B51-05404C63BFCC}" presName="node" presStyleLbl="node1" presStyleIdx="0" presStyleCnt="12" custScaleX="1027321" custScaleY="212940">
        <dgm:presLayoutVars>
          <dgm:bulletEnabled val="1"/>
        </dgm:presLayoutVars>
      </dgm:prSet>
      <dgm:spPr/>
    </dgm:pt>
    <dgm:pt modelId="{3F4583AF-F8CE-4DEF-86BE-9254282E9883}" type="pres">
      <dgm:prSet presAssocID="{E914E03E-9C1E-4D89-BB09-B19B66B73CC8}" presName="sibTrans" presStyleLbl="sibTrans2D1" presStyleIdx="0" presStyleCnt="11"/>
      <dgm:spPr/>
    </dgm:pt>
    <dgm:pt modelId="{F449A3C3-FEEF-4769-B223-EB3DEA219175}" type="pres">
      <dgm:prSet presAssocID="{E914E03E-9C1E-4D89-BB09-B19B66B73CC8}" presName="connectorText" presStyleLbl="sibTrans2D1" presStyleIdx="0" presStyleCnt="11"/>
      <dgm:spPr/>
    </dgm:pt>
    <dgm:pt modelId="{248DC3AE-9924-4032-92C8-D2DE51CDBCFF}" type="pres">
      <dgm:prSet presAssocID="{CCE7BADF-133A-4AEA-86CF-3A79E0B4A106}" presName="node" presStyleLbl="node1" presStyleIdx="1" presStyleCnt="12" custScaleX="1017861" custScaleY="266693">
        <dgm:presLayoutVars>
          <dgm:bulletEnabled val="1"/>
        </dgm:presLayoutVars>
      </dgm:prSet>
      <dgm:spPr/>
    </dgm:pt>
    <dgm:pt modelId="{B312748C-931E-4731-9DB3-6B680EA4AD22}" type="pres">
      <dgm:prSet presAssocID="{46DA3B87-9DB5-413E-A50A-62AD316E21B4}" presName="sibTrans" presStyleLbl="sibTrans2D1" presStyleIdx="1" presStyleCnt="11"/>
      <dgm:spPr/>
    </dgm:pt>
    <dgm:pt modelId="{3B50169D-F2A9-4F59-905F-7CC9D6FBECD8}" type="pres">
      <dgm:prSet presAssocID="{46DA3B87-9DB5-413E-A50A-62AD316E21B4}" presName="connectorText" presStyleLbl="sibTrans2D1" presStyleIdx="1" presStyleCnt="11"/>
      <dgm:spPr/>
    </dgm:pt>
    <dgm:pt modelId="{53A5BE77-0A5D-4245-B00D-80427F6BD5EF}" type="pres">
      <dgm:prSet presAssocID="{15D45AE7-D588-4DB8-B6B1-22DF40FD93B5}" presName="node" presStyleLbl="node1" presStyleIdx="2" presStyleCnt="12" custScaleX="1017861" custScaleY="307837">
        <dgm:presLayoutVars>
          <dgm:bulletEnabled val="1"/>
        </dgm:presLayoutVars>
      </dgm:prSet>
      <dgm:spPr/>
    </dgm:pt>
    <dgm:pt modelId="{790D573B-B788-4CE8-BFB5-4BA64222A0D3}" type="pres">
      <dgm:prSet presAssocID="{2E500189-4DCB-47D8-98A2-E9F5A1F27469}" presName="sibTrans" presStyleLbl="sibTrans2D1" presStyleIdx="2" presStyleCnt="11"/>
      <dgm:spPr/>
    </dgm:pt>
    <dgm:pt modelId="{B1B5C656-5E07-4AC9-8689-73FD9E04C52D}" type="pres">
      <dgm:prSet presAssocID="{2E500189-4DCB-47D8-98A2-E9F5A1F27469}" presName="connectorText" presStyleLbl="sibTrans2D1" presStyleIdx="2" presStyleCnt="11"/>
      <dgm:spPr/>
    </dgm:pt>
    <dgm:pt modelId="{4072170F-1268-44FE-92BC-E75928B93ECF}" type="pres">
      <dgm:prSet presAssocID="{30D3725E-007F-42F8-AE98-51ACCD53A692}" presName="node" presStyleLbl="node1" presStyleIdx="3" presStyleCnt="12" custScaleX="1017861" custScaleY="203370">
        <dgm:presLayoutVars>
          <dgm:bulletEnabled val="1"/>
        </dgm:presLayoutVars>
      </dgm:prSet>
      <dgm:spPr/>
    </dgm:pt>
    <dgm:pt modelId="{C8243CBE-F907-4FA0-99F4-FB392CE2144A}" type="pres">
      <dgm:prSet presAssocID="{1B9B379A-CD20-4CC4-9048-0A5C4B6F00C4}" presName="sibTrans" presStyleLbl="sibTrans2D1" presStyleIdx="3" presStyleCnt="11"/>
      <dgm:spPr/>
    </dgm:pt>
    <dgm:pt modelId="{E72F0CBA-EF75-4E89-A1DE-4291C2D3B301}" type="pres">
      <dgm:prSet presAssocID="{1B9B379A-CD20-4CC4-9048-0A5C4B6F00C4}" presName="connectorText" presStyleLbl="sibTrans2D1" presStyleIdx="3" presStyleCnt="11"/>
      <dgm:spPr/>
    </dgm:pt>
    <dgm:pt modelId="{C7CD805A-628B-4EF1-85CA-AB543F5FC067}" type="pres">
      <dgm:prSet presAssocID="{3F42B6E5-5ABE-4157-AF39-BB77B447C5FA}" presName="node" presStyleLbl="node1" presStyleIdx="4" presStyleCnt="12" custScaleX="1017861" custScaleY="201546">
        <dgm:presLayoutVars>
          <dgm:bulletEnabled val="1"/>
        </dgm:presLayoutVars>
      </dgm:prSet>
      <dgm:spPr/>
    </dgm:pt>
    <dgm:pt modelId="{FAE9F004-FA2A-4ED3-882B-FC29CF7E9B6C}" type="pres">
      <dgm:prSet presAssocID="{6179381C-BF68-4326-84D7-5EDEC3931E91}" presName="sibTrans" presStyleLbl="sibTrans2D1" presStyleIdx="4" presStyleCnt="11"/>
      <dgm:spPr/>
    </dgm:pt>
    <dgm:pt modelId="{0379520E-B7DF-4599-BE77-B8329C3337A5}" type="pres">
      <dgm:prSet presAssocID="{6179381C-BF68-4326-84D7-5EDEC3931E91}" presName="connectorText" presStyleLbl="sibTrans2D1" presStyleIdx="4" presStyleCnt="11"/>
      <dgm:spPr/>
    </dgm:pt>
    <dgm:pt modelId="{8AE6BFF3-68E0-4212-A500-AB9659DA455F}" type="pres">
      <dgm:prSet presAssocID="{71F3D82A-ED20-47F5-8D9E-80E6F7CDEDA4}" presName="node" presStyleLbl="node1" presStyleIdx="5" presStyleCnt="12" custScaleX="1017861" custScaleY="281067">
        <dgm:presLayoutVars>
          <dgm:bulletEnabled val="1"/>
        </dgm:presLayoutVars>
      </dgm:prSet>
      <dgm:spPr/>
    </dgm:pt>
    <dgm:pt modelId="{6B63A45D-9640-41CE-B59D-E347B0A4F288}" type="pres">
      <dgm:prSet presAssocID="{E7F6693C-DA4F-4CB8-B693-8B8DC38FCF66}" presName="sibTrans" presStyleLbl="sibTrans2D1" presStyleIdx="5" presStyleCnt="11"/>
      <dgm:spPr/>
    </dgm:pt>
    <dgm:pt modelId="{26CF4EC6-6C4C-4B10-9E7E-108DAD34E910}" type="pres">
      <dgm:prSet presAssocID="{E7F6693C-DA4F-4CB8-B693-8B8DC38FCF66}" presName="connectorText" presStyleLbl="sibTrans2D1" presStyleIdx="5" presStyleCnt="11"/>
      <dgm:spPr/>
    </dgm:pt>
    <dgm:pt modelId="{15138070-1784-46FA-AAD1-DA380498B163}" type="pres">
      <dgm:prSet presAssocID="{3E1F11BF-8418-4E86-B034-B5A903EE262C}" presName="node" presStyleLbl="node1" presStyleIdx="6" presStyleCnt="12">
        <dgm:presLayoutVars>
          <dgm:bulletEnabled val="1"/>
        </dgm:presLayoutVars>
      </dgm:prSet>
      <dgm:spPr/>
    </dgm:pt>
    <dgm:pt modelId="{874E9061-3E28-4C27-944C-30DC4ACE4BF2}" type="pres">
      <dgm:prSet presAssocID="{ABB7E2BA-8765-49FA-A31D-D938C26B1711}" presName="sibTrans" presStyleLbl="sibTrans2D1" presStyleIdx="6" presStyleCnt="11"/>
      <dgm:spPr/>
    </dgm:pt>
    <dgm:pt modelId="{30C218B1-58BC-4090-9EBE-63F6B8AED7C3}" type="pres">
      <dgm:prSet presAssocID="{ABB7E2BA-8765-49FA-A31D-D938C26B1711}" presName="connectorText" presStyleLbl="sibTrans2D1" presStyleIdx="6" presStyleCnt="11"/>
      <dgm:spPr/>
    </dgm:pt>
    <dgm:pt modelId="{78B10C6A-6918-490D-8882-4463A46407B6}" type="pres">
      <dgm:prSet presAssocID="{6D269E02-18B5-4364-9DAE-617589B93F5A}" presName="node" presStyleLbl="node1" presStyleIdx="7" presStyleCnt="12" custScaleX="1006475" custScaleY="244204" custLinFactY="-100000" custLinFactNeighborY="-102956">
        <dgm:presLayoutVars>
          <dgm:bulletEnabled val="1"/>
        </dgm:presLayoutVars>
      </dgm:prSet>
      <dgm:spPr/>
    </dgm:pt>
    <dgm:pt modelId="{E619A328-1530-4A57-BB91-02C0402C25F9}" type="pres">
      <dgm:prSet presAssocID="{ED76440C-C3D9-461A-99E1-77AF5FF570DC}" presName="sibTrans" presStyleLbl="sibTrans2D1" presStyleIdx="7" presStyleCnt="11"/>
      <dgm:spPr/>
    </dgm:pt>
    <dgm:pt modelId="{01965DFC-D4F3-41A7-BFA2-C123C2CD36FD}" type="pres">
      <dgm:prSet presAssocID="{ED76440C-C3D9-461A-99E1-77AF5FF570DC}" presName="connectorText" presStyleLbl="sibTrans2D1" presStyleIdx="7" presStyleCnt="11"/>
      <dgm:spPr/>
    </dgm:pt>
    <dgm:pt modelId="{9899CD13-9DC9-40F0-82A3-E5FC2CD520E7}" type="pres">
      <dgm:prSet presAssocID="{38A207A5-6726-404A-99B9-E1ACA6FB7A98}" presName="node" presStyleLbl="node1" presStyleIdx="8" presStyleCnt="12" custScaleX="1026090" custScaleY="213048" custLinFactY="-94265" custLinFactNeighborX="0" custLinFactNeighborY="-100000">
        <dgm:presLayoutVars>
          <dgm:bulletEnabled val="1"/>
        </dgm:presLayoutVars>
      </dgm:prSet>
      <dgm:spPr/>
    </dgm:pt>
    <dgm:pt modelId="{B8B77E8E-0272-45BC-AC5F-3D7600747792}" type="pres">
      <dgm:prSet presAssocID="{A58DFAAF-2DC1-4B57-AEEC-AF814A21850E}" presName="sibTrans" presStyleLbl="sibTrans2D1" presStyleIdx="8" presStyleCnt="11"/>
      <dgm:spPr/>
    </dgm:pt>
    <dgm:pt modelId="{E522D1F0-F48F-447A-B9A2-772464E43F32}" type="pres">
      <dgm:prSet presAssocID="{A58DFAAF-2DC1-4B57-AEEC-AF814A21850E}" presName="connectorText" presStyleLbl="sibTrans2D1" presStyleIdx="8" presStyleCnt="11"/>
      <dgm:spPr/>
    </dgm:pt>
    <dgm:pt modelId="{3A1C781F-F974-4F31-9750-CAB69FC87DEB}" type="pres">
      <dgm:prSet presAssocID="{BFC2AC1C-8A00-4447-8F1F-63B2492106CB}" presName="node" presStyleLbl="node1" presStyleIdx="9" presStyleCnt="12" custScaleX="644767" custScaleY="276289" custLinFactY="-79303" custLinFactNeighborX="-5110" custLinFactNeighborY="-100000">
        <dgm:presLayoutVars>
          <dgm:bulletEnabled val="1"/>
        </dgm:presLayoutVars>
      </dgm:prSet>
      <dgm:spPr/>
    </dgm:pt>
    <dgm:pt modelId="{51E7F03E-6534-4E11-8EC6-C21B7BD9861C}" type="pres">
      <dgm:prSet presAssocID="{3F4A59D9-4539-4054-B79C-3914C6DB76F4}" presName="sibTrans" presStyleLbl="sibTrans2D1" presStyleIdx="9" presStyleCnt="11"/>
      <dgm:spPr/>
    </dgm:pt>
    <dgm:pt modelId="{B06D7E15-CDA0-4F03-8724-BF648913E7F7}" type="pres">
      <dgm:prSet presAssocID="{3F4A59D9-4539-4054-B79C-3914C6DB76F4}" presName="connectorText" presStyleLbl="sibTrans2D1" presStyleIdx="9" presStyleCnt="11"/>
      <dgm:spPr/>
    </dgm:pt>
    <dgm:pt modelId="{4D0D05DC-5C25-4ABC-B3C5-6306D9EA8AA4}" type="pres">
      <dgm:prSet presAssocID="{D0739808-2522-4D62-873A-D9E828E884BE}" presName="node" presStyleLbl="node1" presStyleIdx="10" presStyleCnt="12" custScaleX="793511" custScaleY="275719" custLinFactY="-51442" custLinFactNeighborX="0" custLinFactNeighborY="-100000">
        <dgm:presLayoutVars>
          <dgm:bulletEnabled val="1"/>
        </dgm:presLayoutVars>
      </dgm:prSet>
      <dgm:spPr/>
    </dgm:pt>
    <dgm:pt modelId="{2EFB82AC-703B-4709-9EC2-D112327BAB2F}" type="pres">
      <dgm:prSet presAssocID="{25907C44-736E-4BFD-95BB-0ECDAC4EEE88}" presName="sibTrans" presStyleLbl="sibTrans2D1" presStyleIdx="10" presStyleCnt="11"/>
      <dgm:spPr/>
    </dgm:pt>
    <dgm:pt modelId="{D67504BF-A97D-4DBD-A8DD-07B1E45B00D8}" type="pres">
      <dgm:prSet presAssocID="{25907C44-736E-4BFD-95BB-0ECDAC4EEE88}" presName="connectorText" presStyleLbl="sibTrans2D1" presStyleIdx="10" presStyleCnt="11"/>
      <dgm:spPr/>
    </dgm:pt>
    <dgm:pt modelId="{5ACA6E4A-0FB0-402A-9919-3B378BD0D794}" type="pres">
      <dgm:prSet presAssocID="{DE86F5C4-C2E1-4E01-A6CC-BFD38F5B8430}" presName="node" presStyleLbl="node1" presStyleIdx="11" presStyleCnt="12" custScaleX="623869" custScaleY="252564" custLinFactNeighborX="-17909" custLinFactNeighborY="-68777">
        <dgm:presLayoutVars>
          <dgm:bulletEnabled val="1"/>
        </dgm:presLayoutVars>
      </dgm:prSet>
      <dgm:spPr/>
    </dgm:pt>
  </dgm:ptLst>
  <dgm:cxnLst>
    <dgm:cxn modelId="{8D0B1C0B-CED8-46EE-902B-6643A8604D14}" srcId="{9FEB3D30-2A47-4ED3-ABFF-2F14F4391F0B}" destId="{0FE23353-0481-4E06-8B51-05404C63BFCC}" srcOrd="0" destOrd="0" parTransId="{83BC61FE-EA72-4ADE-B301-C9C36FCEC540}" sibTransId="{E914E03E-9C1E-4D89-BB09-B19B66B73CC8}"/>
    <dgm:cxn modelId="{3C7E500D-DD1C-4A51-B62D-AB024698E53D}" type="presOf" srcId="{2E500189-4DCB-47D8-98A2-E9F5A1F27469}" destId="{790D573B-B788-4CE8-BFB5-4BA64222A0D3}" srcOrd="0" destOrd="0" presId="urn:microsoft.com/office/officeart/2005/8/layout/process2"/>
    <dgm:cxn modelId="{0018E710-7C45-47CE-8EF9-D4CE83D8C197}" type="presOf" srcId="{1B9B379A-CD20-4CC4-9048-0A5C4B6F00C4}" destId="{E72F0CBA-EF75-4E89-A1DE-4291C2D3B301}" srcOrd="1" destOrd="0" presId="urn:microsoft.com/office/officeart/2005/8/layout/process2"/>
    <dgm:cxn modelId="{A6FD8D11-C7B0-4DB9-9B12-C0B6E79A47CB}" srcId="{9FEB3D30-2A47-4ED3-ABFF-2F14F4391F0B}" destId="{38A207A5-6726-404A-99B9-E1ACA6FB7A98}" srcOrd="8" destOrd="0" parTransId="{B7052C8B-76AA-4517-A5D7-9C30FCDE1CF4}" sibTransId="{A58DFAAF-2DC1-4B57-AEEC-AF814A21850E}"/>
    <dgm:cxn modelId="{5D9F841B-FA6A-4489-9429-067625A105F2}" type="presOf" srcId="{3F42B6E5-5ABE-4157-AF39-BB77B447C5FA}" destId="{C7CD805A-628B-4EF1-85CA-AB543F5FC067}" srcOrd="0" destOrd="0" presId="urn:microsoft.com/office/officeart/2005/8/layout/process2"/>
    <dgm:cxn modelId="{EA28C71E-39F5-419C-8A4A-219F7A3A55F4}" type="presOf" srcId="{E7F6693C-DA4F-4CB8-B693-8B8DC38FCF66}" destId="{6B63A45D-9640-41CE-B59D-E347B0A4F288}" srcOrd="0" destOrd="0" presId="urn:microsoft.com/office/officeart/2005/8/layout/process2"/>
    <dgm:cxn modelId="{5B08E223-D5A9-4505-9C2A-CD26E38471CB}" type="presOf" srcId="{ED76440C-C3D9-461A-99E1-77AF5FF570DC}" destId="{E619A328-1530-4A57-BB91-02C0402C25F9}" srcOrd="0" destOrd="0" presId="urn:microsoft.com/office/officeart/2005/8/layout/process2"/>
    <dgm:cxn modelId="{4FE2C526-61E3-4B9E-964F-B7869AA4581F}" type="presOf" srcId="{ED76440C-C3D9-461A-99E1-77AF5FF570DC}" destId="{01965DFC-D4F3-41A7-BFA2-C123C2CD36FD}" srcOrd="1" destOrd="0" presId="urn:microsoft.com/office/officeart/2005/8/layout/process2"/>
    <dgm:cxn modelId="{33641528-2CC0-43B2-A7F4-6F0FDC119D25}" type="presOf" srcId="{3E1F11BF-8418-4E86-B034-B5A903EE262C}" destId="{15138070-1784-46FA-AAD1-DA380498B163}" srcOrd="0" destOrd="0" presId="urn:microsoft.com/office/officeart/2005/8/layout/process2"/>
    <dgm:cxn modelId="{2E0DC236-BF87-4DD2-8A46-6C17BE310669}" type="presOf" srcId="{1B9B379A-CD20-4CC4-9048-0A5C4B6F00C4}" destId="{C8243CBE-F907-4FA0-99F4-FB392CE2144A}" srcOrd="0" destOrd="0" presId="urn:microsoft.com/office/officeart/2005/8/layout/process2"/>
    <dgm:cxn modelId="{F693E636-429D-4881-B3E0-7F715B199F5F}" type="presOf" srcId="{D0739808-2522-4D62-873A-D9E828E884BE}" destId="{4D0D05DC-5C25-4ABC-B3C5-6306D9EA8AA4}" srcOrd="0" destOrd="0" presId="urn:microsoft.com/office/officeart/2005/8/layout/process2"/>
    <dgm:cxn modelId="{0433FF5C-5677-47FE-8699-02C7CB3405ED}" type="presOf" srcId="{ABB7E2BA-8765-49FA-A31D-D938C26B1711}" destId="{30C218B1-58BC-4090-9EBE-63F6B8AED7C3}" srcOrd="1" destOrd="0" presId="urn:microsoft.com/office/officeart/2005/8/layout/process2"/>
    <dgm:cxn modelId="{2D203661-CBD8-45D1-ADBF-C63589C15311}" type="presOf" srcId="{2E500189-4DCB-47D8-98A2-E9F5A1F27469}" destId="{B1B5C656-5E07-4AC9-8689-73FD9E04C52D}" srcOrd="1" destOrd="0" presId="urn:microsoft.com/office/officeart/2005/8/layout/process2"/>
    <dgm:cxn modelId="{441BE242-5F8A-4B0D-BC94-0A14F903EB5B}" type="presOf" srcId="{0FE23353-0481-4E06-8B51-05404C63BFCC}" destId="{15A8E1BE-CE31-425F-BC5B-A1213FF91855}" srcOrd="0" destOrd="0" presId="urn:microsoft.com/office/officeart/2005/8/layout/process2"/>
    <dgm:cxn modelId="{AB338763-30A2-4BAE-9E0E-799AC463DB38}" type="presOf" srcId="{6179381C-BF68-4326-84D7-5EDEC3931E91}" destId="{FAE9F004-FA2A-4ED3-882B-FC29CF7E9B6C}" srcOrd="0" destOrd="0" presId="urn:microsoft.com/office/officeart/2005/8/layout/process2"/>
    <dgm:cxn modelId="{6206296D-544E-40CE-B890-45D90C3CD357}" srcId="{9FEB3D30-2A47-4ED3-ABFF-2F14F4391F0B}" destId="{6D269E02-18B5-4364-9DAE-617589B93F5A}" srcOrd="7" destOrd="0" parTransId="{1A710A40-6EFB-45D9-8508-8DF36A7DF969}" sibTransId="{ED76440C-C3D9-461A-99E1-77AF5FF570DC}"/>
    <dgm:cxn modelId="{9D3FBE6F-A7DF-44FD-9222-265F428F186F}" type="presOf" srcId="{3F4A59D9-4539-4054-B79C-3914C6DB76F4}" destId="{51E7F03E-6534-4E11-8EC6-C21B7BD9861C}" srcOrd="0" destOrd="0" presId="urn:microsoft.com/office/officeart/2005/8/layout/process2"/>
    <dgm:cxn modelId="{D87D2250-3ABD-4654-9E72-E84BE5604911}" srcId="{9FEB3D30-2A47-4ED3-ABFF-2F14F4391F0B}" destId="{71F3D82A-ED20-47F5-8D9E-80E6F7CDEDA4}" srcOrd="5" destOrd="0" parTransId="{087C0D93-083C-4CFB-8C3F-C58CE069947A}" sibTransId="{E7F6693C-DA4F-4CB8-B693-8B8DC38FCF66}"/>
    <dgm:cxn modelId="{1A6E5F54-F258-47F7-B508-B7DEE3A3C63F}" type="presOf" srcId="{30D3725E-007F-42F8-AE98-51ACCD53A692}" destId="{4072170F-1268-44FE-92BC-E75928B93ECF}" srcOrd="0" destOrd="0" presId="urn:microsoft.com/office/officeart/2005/8/layout/process2"/>
    <dgm:cxn modelId="{879EBE54-431C-4C36-958A-41D58E7EDE29}" type="presOf" srcId="{6179381C-BF68-4326-84D7-5EDEC3931E91}" destId="{0379520E-B7DF-4599-BE77-B8329C3337A5}" srcOrd="1" destOrd="0" presId="urn:microsoft.com/office/officeart/2005/8/layout/process2"/>
    <dgm:cxn modelId="{800DF155-69E6-4C70-82AE-4841642D563C}" srcId="{9FEB3D30-2A47-4ED3-ABFF-2F14F4391F0B}" destId="{BFC2AC1C-8A00-4447-8F1F-63B2492106CB}" srcOrd="9" destOrd="0" parTransId="{CA9DE9AE-FF9A-4B76-9290-F0FFC48B5350}" sibTransId="{3F4A59D9-4539-4054-B79C-3914C6DB76F4}"/>
    <dgm:cxn modelId="{10BEE357-3607-4569-B0FD-98BEDADFEC1C}" type="presOf" srcId="{A58DFAAF-2DC1-4B57-AEEC-AF814A21850E}" destId="{E522D1F0-F48F-447A-B9A2-772464E43F32}" srcOrd="1" destOrd="0" presId="urn:microsoft.com/office/officeart/2005/8/layout/process2"/>
    <dgm:cxn modelId="{92ED7879-2F9C-43D3-97A2-E35F83FA6531}" type="presOf" srcId="{E914E03E-9C1E-4D89-BB09-B19B66B73CC8}" destId="{F449A3C3-FEEF-4769-B223-EB3DEA219175}" srcOrd="1" destOrd="0" presId="urn:microsoft.com/office/officeart/2005/8/layout/process2"/>
    <dgm:cxn modelId="{FA919A59-A994-4C26-B978-5F903029B041}" type="presOf" srcId="{15D45AE7-D588-4DB8-B6B1-22DF40FD93B5}" destId="{53A5BE77-0A5D-4245-B00D-80427F6BD5EF}" srcOrd="0" destOrd="0" presId="urn:microsoft.com/office/officeart/2005/8/layout/process2"/>
    <dgm:cxn modelId="{C2D8217B-28E0-4332-BCB2-E2BDF56DB62B}" type="presOf" srcId="{A58DFAAF-2DC1-4B57-AEEC-AF814A21850E}" destId="{B8B77E8E-0272-45BC-AC5F-3D7600747792}" srcOrd="0" destOrd="0" presId="urn:microsoft.com/office/officeart/2005/8/layout/process2"/>
    <dgm:cxn modelId="{0644D480-0451-426B-925F-C3777287C3B8}" srcId="{9FEB3D30-2A47-4ED3-ABFF-2F14F4391F0B}" destId="{D0739808-2522-4D62-873A-D9E828E884BE}" srcOrd="10" destOrd="0" parTransId="{2D80DB9C-46F0-4655-B2B4-C280FD2F9F5D}" sibTransId="{25907C44-736E-4BFD-95BB-0ECDAC4EEE88}"/>
    <dgm:cxn modelId="{B1ECDB81-E970-4120-8EAC-FFE4892A16B8}" type="presOf" srcId="{71F3D82A-ED20-47F5-8D9E-80E6F7CDEDA4}" destId="{8AE6BFF3-68E0-4212-A500-AB9659DA455F}" srcOrd="0" destOrd="0" presId="urn:microsoft.com/office/officeart/2005/8/layout/process2"/>
    <dgm:cxn modelId="{6C185A91-BDAE-40CC-A735-FD2BF1A92BE3}" type="presOf" srcId="{CCE7BADF-133A-4AEA-86CF-3A79E0B4A106}" destId="{248DC3AE-9924-4032-92C8-D2DE51CDBCFF}" srcOrd="0" destOrd="0" presId="urn:microsoft.com/office/officeart/2005/8/layout/process2"/>
    <dgm:cxn modelId="{086A8D93-E199-439C-8D6A-DEA3F043FA3D}" type="presOf" srcId="{E7F6693C-DA4F-4CB8-B693-8B8DC38FCF66}" destId="{26CF4EC6-6C4C-4B10-9E7E-108DAD34E910}" srcOrd="1" destOrd="0" presId="urn:microsoft.com/office/officeart/2005/8/layout/process2"/>
    <dgm:cxn modelId="{EF12FD94-DD97-4B38-BB89-27017B01E62B}" srcId="{9FEB3D30-2A47-4ED3-ABFF-2F14F4391F0B}" destId="{DE86F5C4-C2E1-4E01-A6CC-BFD38F5B8430}" srcOrd="11" destOrd="0" parTransId="{373FA40F-C0D8-4E21-A41B-BE8FAE6F241B}" sibTransId="{74C28A85-1BA6-4310-AE20-E5EA5EFF0227}"/>
    <dgm:cxn modelId="{2E061397-2695-4850-B56D-2246195A8A6D}" type="presOf" srcId="{25907C44-736E-4BFD-95BB-0ECDAC4EEE88}" destId="{D67504BF-A97D-4DBD-A8DD-07B1E45B00D8}" srcOrd="1" destOrd="0" presId="urn:microsoft.com/office/officeart/2005/8/layout/process2"/>
    <dgm:cxn modelId="{DBD8F89A-14CB-4160-892F-62891546DE74}" type="presOf" srcId="{ABB7E2BA-8765-49FA-A31D-D938C26B1711}" destId="{874E9061-3E28-4C27-944C-30DC4ACE4BF2}" srcOrd="0" destOrd="0" presId="urn:microsoft.com/office/officeart/2005/8/layout/process2"/>
    <dgm:cxn modelId="{54F08F9F-E41D-4BF6-ADAD-31286F3DD0FB}" type="presOf" srcId="{9FEB3D30-2A47-4ED3-ABFF-2F14F4391F0B}" destId="{E62445B3-B927-4A99-A5A1-FB589F38D373}" srcOrd="0" destOrd="0" presId="urn:microsoft.com/office/officeart/2005/8/layout/process2"/>
    <dgm:cxn modelId="{7EF36FA7-4E85-4211-BFC7-3DD43090C886}" srcId="{9FEB3D30-2A47-4ED3-ABFF-2F14F4391F0B}" destId="{CCE7BADF-133A-4AEA-86CF-3A79E0B4A106}" srcOrd="1" destOrd="0" parTransId="{F7E65900-89D2-4186-968B-02161DA5867A}" sibTransId="{46DA3B87-9DB5-413E-A50A-62AD316E21B4}"/>
    <dgm:cxn modelId="{02FE61AB-FA1A-41EE-AD35-D52430E1769A}" type="presOf" srcId="{BFC2AC1C-8A00-4447-8F1F-63B2492106CB}" destId="{3A1C781F-F974-4F31-9750-CAB69FC87DEB}" srcOrd="0" destOrd="0" presId="urn:microsoft.com/office/officeart/2005/8/layout/process2"/>
    <dgm:cxn modelId="{EDE7E9AE-FF53-4A68-821A-915FF4FA2190}" type="presOf" srcId="{DE86F5C4-C2E1-4E01-A6CC-BFD38F5B8430}" destId="{5ACA6E4A-0FB0-402A-9919-3B378BD0D794}" srcOrd="0" destOrd="0" presId="urn:microsoft.com/office/officeart/2005/8/layout/process2"/>
    <dgm:cxn modelId="{66F0F7B1-B64A-44FD-B8AD-151079178103}" srcId="{9FEB3D30-2A47-4ED3-ABFF-2F14F4391F0B}" destId="{15D45AE7-D588-4DB8-B6B1-22DF40FD93B5}" srcOrd="2" destOrd="0" parTransId="{5B9C35E7-8B64-4B47-AC8A-178BF51C378B}" sibTransId="{2E500189-4DCB-47D8-98A2-E9F5A1F27469}"/>
    <dgm:cxn modelId="{93A6A8B3-CE20-45F4-BFA0-7AC1473BEFE6}" srcId="{9FEB3D30-2A47-4ED3-ABFF-2F14F4391F0B}" destId="{3F42B6E5-5ABE-4157-AF39-BB77B447C5FA}" srcOrd="4" destOrd="0" parTransId="{49DA8A04-C40D-49B6-B3FB-579950BA8860}" sibTransId="{6179381C-BF68-4326-84D7-5EDEC3931E91}"/>
    <dgm:cxn modelId="{9E0931B5-E1BE-4C31-91EB-CB058887C22D}" srcId="{9FEB3D30-2A47-4ED3-ABFF-2F14F4391F0B}" destId="{30D3725E-007F-42F8-AE98-51ACCD53A692}" srcOrd="3" destOrd="0" parTransId="{2DB3C651-7E7A-41D5-8DB2-67A3C70B3B2B}" sibTransId="{1B9B379A-CD20-4CC4-9048-0A5C4B6F00C4}"/>
    <dgm:cxn modelId="{719917DD-14FA-4AC3-8A79-165997AF4330}" srcId="{9FEB3D30-2A47-4ED3-ABFF-2F14F4391F0B}" destId="{3E1F11BF-8418-4E86-B034-B5A903EE262C}" srcOrd="6" destOrd="0" parTransId="{A4419C12-2B5F-4B49-A32C-83180971C10C}" sibTransId="{ABB7E2BA-8765-49FA-A31D-D938C26B1711}"/>
    <dgm:cxn modelId="{850B8CE3-4AD2-439D-B1B4-46A4EB274964}" type="presOf" srcId="{E914E03E-9C1E-4D89-BB09-B19B66B73CC8}" destId="{3F4583AF-F8CE-4DEF-86BE-9254282E9883}" srcOrd="0" destOrd="0" presId="urn:microsoft.com/office/officeart/2005/8/layout/process2"/>
    <dgm:cxn modelId="{D45847E5-A712-4D8D-859F-B64E546EECCB}" type="presOf" srcId="{3F4A59D9-4539-4054-B79C-3914C6DB76F4}" destId="{B06D7E15-CDA0-4F03-8724-BF648913E7F7}" srcOrd="1" destOrd="0" presId="urn:microsoft.com/office/officeart/2005/8/layout/process2"/>
    <dgm:cxn modelId="{1D8EB6E8-E4EC-4870-A0D6-562B43C6435D}" type="presOf" srcId="{46DA3B87-9DB5-413E-A50A-62AD316E21B4}" destId="{B312748C-931E-4731-9DB3-6B680EA4AD22}" srcOrd="0" destOrd="0" presId="urn:microsoft.com/office/officeart/2005/8/layout/process2"/>
    <dgm:cxn modelId="{6615CDF4-CEFF-4FCC-96DA-36B4A8144F4B}" type="presOf" srcId="{38A207A5-6726-404A-99B9-E1ACA6FB7A98}" destId="{9899CD13-9DC9-40F0-82A3-E5FC2CD520E7}" srcOrd="0" destOrd="0" presId="urn:microsoft.com/office/officeart/2005/8/layout/process2"/>
    <dgm:cxn modelId="{F0AADCF7-E112-4ACE-846E-03DC19E89CD7}" type="presOf" srcId="{25907C44-736E-4BFD-95BB-0ECDAC4EEE88}" destId="{2EFB82AC-703B-4709-9EC2-D112327BAB2F}" srcOrd="0" destOrd="0" presId="urn:microsoft.com/office/officeart/2005/8/layout/process2"/>
    <dgm:cxn modelId="{C033CFFA-407D-404C-9EB8-E7823244B8CF}" type="presOf" srcId="{46DA3B87-9DB5-413E-A50A-62AD316E21B4}" destId="{3B50169D-F2A9-4F59-905F-7CC9D6FBECD8}" srcOrd="1" destOrd="0" presId="urn:microsoft.com/office/officeart/2005/8/layout/process2"/>
    <dgm:cxn modelId="{DC8B3BFD-3145-42D6-9EDE-372B1EAEEE25}" type="presOf" srcId="{6D269E02-18B5-4364-9DAE-617589B93F5A}" destId="{78B10C6A-6918-490D-8882-4463A46407B6}" srcOrd="0" destOrd="0" presId="urn:microsoft.com/office/officeart/2005/8/layout/process2"/>
    <dgm:cxn modelId="{D1BF07BA-1618-4056-8011-BAAA68C89F90}" type="presParOf" srcId="{E62445B3-B927-4A99-A5A1-FB589F38D373}" destId="{15A8E1BE-CE31-425F-BC5B-A1213FF91855}" srcOrd="0" destOrd="0" presId="urn:microsoft.com/office/officeart/2005/8/layout/process2"/>
    <dgm:cxn modelId="{1EA1EC63-0C6B-4B82-8A02-254BEDECFE83}" type="presParOf" srcId="{E62445B3-B927-4A99-A5A1-FB589F38D373}" destId="{3F4583AF-F8CE-4DEF-86BE-9254282E9883}" srcOrd="1" destOrd="0" presId="urn:microsoft.com/office/officeart/2005/8/layout/process2"/>
    <dgm:cxn modelId="{417FD8D3-E929-4F50-A847-60E569C810C5}" type="presParOf" srcId="{3F4583AF-F8CE-4DEF-86BE-9254282E9883}" destId="{F449A3C3-FEEF-4769-B223-EB3DEA219175}" srcOrd="0" destOrd="0" presId="urn:microsoft.com/office/officeart/2005/8/layout/process2"/>
    <dgm:cxn modelId="{97DD1569-7D5F-4EA4-8F0F-263807A9F8C3}" type="presParOf" srcId="{E62445B3-B927-4A99-A5A1-FB589F38D373}" destId="{248DC3AE-9924-4032-92C8-D2DE51CDBCFF}" srcOrd="2" destOrd="0" presId="urn:microsoft.com/office/officeart/2005/8/layout/process2"/>
    <dgm:cxn modelId="{D577FD91-320E-423C-A40E-CE361A8CB236}" type="presParOf" srcId="{E62445B3-B927-4A99-A5A1-FB589F38D373}" destId="{B312748C-931E-4731-9DB3-6B680EA4AD22}" srcOrd="3" destOrd="0" presId="urn:microsoft.com/office/officeart/2005/8/layout/process2"/>
    <dgm:cxn modelId="{A0EB426E-5450-4068-B03B-0105AA582988}" type="presParOf" srcId="{B312748C-931E-4731-9DB3-6B680EA4AD22}" destId="{3B50169D-F2A9-4F59-905F-7CC9D6FBECD8}" srcOrd="0" destOrd="0" presId="urn:microsoft.com/office/officeart/2005/8/layout/process2"/>
    <dgm:cxn modelId="{F11A38E6-EF77-456B-BA97-3CFC2A94A3A4}" type="presParOf" srcId="{E62445B3-B927-4A99-A5A1-FB589F38D373}" destId="{53A5BE77-0A5D-4245-B00D-80427F6BD5EF}" srcOrd="4" destOrd="0" presId="urn:microsoft.com/office/officeart/2005/8/layout/process2"/>
    <dgm:cxn modelId="{19FDFF6B-6FAA-4DAD-AF3C-D93AFDC8AD76}" type="presParOf" srcId="{E62445B3-B927-4A99-A5A1-FB589F38D373}" destId="{790D573B-B788-4CE8-BFB5-4BA64222A0D3}" srcOrd="5" destOrd="0" presId="urn:microsoft.com/office/officeart/2005/8/layout/process2"/>
    <dgm:cxn modelId="{F14991F2-460A-4920-9A48-8691B716049D}" type="presParOf" srcId="{790D573B-B788-4CE8-BFB5-4BA64222A0D3}" destId="{B1B5C656-5E07-4AC9-8689-73FD9E04C52D}" srcOrd="0" destOrd="0" presId="urn:microsoft.com/office/officeart/2005/8/layout/process2"/>
    <dgm:cxn modelId="{F8952DD3-CC1A-4E65-9620-71471C768060}" type="presParOf" srcId="{E62445B3-B927-4A99-A5A1-FB589F38D373}" destId="{4072170F-1268-44FE-92BC-E75928B93ECF}" srcOrd="6" destOrd="0" presId="urn:microsoft.com/office/officeart/2005/8/layout/process2"/>
    <dgm:cxn modelId="{3FC6514D-9C60-4B3C-9FBC-5F39157E4677}" type="presParOf" srcId="{E62445B3-B927-4A99-A5A1-FB589F38D373}" destId="{C8243CBE-F907-4FA0-99F4-FB392CE2144A}" srcOrd="7" destOrd="0" presId="urn:microsoft.com/office/officeart/2005/8/layout/process2"/>
    <dgm:cxn modelId="{34875FD7-80BE-43DC-B177-B17AF32D7403}" type="presParOf" srcId="{C8243CBE-F907-4FA0-99F4-FB392CE2144A}" destId="{E72F0CBA-EF75-4E89-A1DE-4291C2D3B301}" srcOrd="0" destOrd="0" presId="urn:microsoft.com/office/officeart/2005/8/layout/process2"/>
    <dgm:cxn modelId="{6B224F24-2135-49B4-A334-C532C015D3C2}" type="presParOf" srcId="{E62445B3-B927-4A99-A5A1-FB589F38D373}" destId="{C7CD805A-628B-4EF1-85CA-AB543F5FC067}" srcOrd="8" destOrd="0" presId="urn:microsoft.com/office/officeart/2005/8/layout/process2"/>
    <dgm:cxn modelId="{B1F913CC-CFEC-4254-9A86-6E4A418F87B3}" type="presParOf" srcId="{E62445B3-B927-4A99-A5A1-FB589F38D373}" destId="{FAE9F004-FA2A-4ED3-882B-FC29CF7E9B6C}" srcOrd="9" destOrd="0" presId="urn:microsoft.com/office/officeart/2005/8/layout/process2"/>
    <dgm:cxn modelId="{83DC9859-B1FA-422F-9B46-CCD97E37ABCC}" type="presParOf" srcId="{FAE9F004-FA2A-4ED3-882B-FC29CF7E9B6C}" destId="{0379520E-B7DF-4599-BE77-B8329C3337A5}" srcOrd="0" destOrd="0" presId="urn:microsoft.com/office/officeart/2005/8/layout/process2"/>
    <dgm:cxn modelId="{AEFFB770-C18D-4BED-9F7A-C0BB103147CC}" type="presParOf" srcId="{E62445B3-B927-4A99-A5A1-FB589F38D373}" destId="{8AE6BFF3-68E0-4212-A500-AB9659DA455F}" srcOrd="10" destOrd="0" presId="urn:microsoft.com/office/officeart/2005/8/layout/process2"/>
    <dgm:cxn modelId="{4E39F8FF-C15E-41EA-BC58-2CA12948F0D8}" type="presParOf" srcId="{E62445B3-B927-4A99-A5A1-FB589F38D373}" destId="{6B63A45D-9640-41CE-B59D-E347B0A4F288}" srcOrd="11" destOrd="0" presId="urn:microsoft.com/office/officeart/2005/8/layout/process2"/>
    <dgm:cxn modelId="{078861F0-65F4-4312-91D9-E9E0757D3C2C}" type="presParOf" srcId="{6B63A45D-9640-41CE-B59D-E347B0A4F288}" destId="{26CF4EC6-6C4C-4B10-9E7E-108DAD34E910}" srcOrd="0" destOrd="0" presId="urn:microsoft.com/office/officeart/2005/8/layout/process2"/>
    <dgm:cxn modelId="{91AB3E99-3223-414D-BA1F-44DC242F3DB9}" type="presParOf" srcId="{E62445B3-B927-4A99-A5A1-FB589F38D373}" destId="{15138070-1784-46FA-AAD1-DA380498B163}" srcOrd="12" destOrd="0" presId="urn:microsoft.com/office/officeart/2005/8/layout/process2"/>
    <dgm:cxn modelId="{1EFF2819-CD88-4027-8CBC-665C1B567CEE}" type="presParOf" srcId="{E62445B3-B927-4A99-A5A1-FB589F38D373}" destId="{874E9061-3E28-4C27-944C-30DC4ACE4BF2}" srcOrd="13" destOrd="0" presId="urn:microsoft.com/office/officeart/2005/8/layout/process2"/>
    <dgm:cxn modelId="{4F5DF8A4-1FBF-4A7A-8979-89C9D8809E60}" type="presParOf" srcId="{874E9061-3E28-4C27-944C-30DC4ACE4BF2}" destId="{30C218B1-58BC-4090-9EBE-63F6B8AED7C3}" srcOrd="0" destOrd="0" presId="urn:microsoft.com/office/officeart/2005/8/layout/process2"/>
    <dgm:cxn modelId="{4E49355F-6F6A-42F9-8884-C68FA3945A7C}" type="presParOf" srcId="{E62445B3-B927-4A99-A5A1-FB589F38D373}" destId="{78B10C6A-6918-490D-8882-4463A46407B6}" srcOrd="14" destOrd="0" presId="urn:microsoft.com/office/officeart/2005/8/layout/process2"/>
    <dgm:cxn modelId="{AF0BE90B-B1BB-4D53-9BAF-8646E4441250}" type="presParOf" srcId="{E62445B3-B927-4A99-A5A1-FB589F38D373}" destId="{E619A328-1530-4A57-BB91-02C0402C25F9}" srcOrd="15" destOrd="0" presId="urn:microsoft.com/office/officeart/2005/8/layout/process2"/>
    <dgm:cxn modelId="{B75C3A67-E90F-4113-9A24-032015BC3A51}" type="presParOf" srcId="{E619A328-1530-4A57-BB91-02C0402C25F9}" destId="{01965DFC-D4F3-41A7-BFA2-C123C2CD36FD}" srcOrd="0" destOrd="0" presId="urn:microsoft.com/office/officeart/2005/8/layout/process2"/>
    <dgm:cxn modelId="{46C08309-288A-4B16-9689-703B65B49D6B}" type="presParOf" srcId="{E62445B3-B927-4A99-A5A1-FB589F38D373}" destId="{9899CD13-9DC9-40F0-82A3-E5FC2CD520E7}" srcOrd="16" destOrd="0" presId="urn:microsoft.com/office/officeart/2005/8/layout/process2"/>
    <dgm:cxn modelId="{509EE9E5-FDA8-4374-B759-2D8B4FB4F932}" type="presParOf" srcId="{E62445B3-B927-4A99-A5A1-FB589F38D373}" destId="{B8B77E8E-0272-45BC-AC5F-3D7600747792}" srcOrd="17" destOrd="0" presId="urn:microsoft.com/office/officeart/2005/8/layout/process2"/>
    <dgm:cxn modelId="{1B15EBE1-CBDB-4F6B-8165-37D08CBD5853}" type="presParOf" srcId="{B8B77E8E-0272-45BC-AC5F-3D7600747792}" destId="{E522D1F0-F48F-447A-B9A2-772464E43F32}" srcOrd="0" destOrd="0" presId="urn:microsoft.com/office/officeart/2005/8/layout/process2"/>
    <dgm:cxn modelId="{3EEC8396-9314-4813-B52B-C572FA8ABE13}" type="presParOf" srcId="{E62445B3-B927-4A99-A5A1-FB589F38D373}" destId="{3A1C781F-F974-4F31-9750-CAB69FC87DEB}" srcOrd="18" destOrd="0" presId="urn:microsoft.com/office/officeart/2005/8/layout/process2"/>
    <dgm:cxn modelId="{656A94CF-2B14-48C1-A3DB-F1C57503FAA5}" type="presParOf" srcId="{E62445B3-B927-4A99-A5A1-FB589F38D373}" destId="{51E7F03E-6534-4E11-8EC6-C21B7BD9861C}" srcOrd="19" destOrd="0" presId="urn:microsoft.com/office/officeart/2005/8/layout/process2"/>
    <dgm:cxn modelId="{5C315EB9-3D4F-4B41-B623-1FC4F5C0834B}" type="presParOf" srcId="{51E7F03E-6534-4E11-8EC6-C21B7BD9861C}" destId="{B06D7E15-CDA0-4F03-8724-BF648913E7F7}" srcOrd="0" destOrd="0" presId="urn:microsoft.com/office/officeart/2005/8/layout/process2"/>
    <dgm:cxn modelId="{81617864-3E63-43BA-9960-FB3139318837}" type="presParOf" srcId="{E62445B3-B927-4A99-A5A1-FB589F38D373}" destId="{4D0D05DC-5C25-4ABC-B3C5-6306D9EA8AA4}" srcOrd="20" destOrd="0" presId="urn:microsoft.com/office/officeart/2005/8/layout/process2"/>
    <dgm:cxn modelId="{B5446C0C-3436-443F-8906-4F416DA0AAE9}" type="presParOf" srcId="{E62445B3-B927-4A99-A5A1-FB589F38D373}" destId="{2EFB82AC-703B-4709-9EC2-D112327BAB2F}" srcOrd="21" destOrd="0" presId="urn:microsoft.com/office/officeart/2005/8/layout/process2"/>
    <dgm:cxn modelId="{57B29203-328D-4B88-B11D-510E01D7BBD3}" type="presParOf" srcId="{2EFB82AC-703B-4709-9EC2-D112327BAB2F}" destId="{D67504BF-A97D-4DBD-A8DD-07B1E45B00D8}" srcOrd="0" destOrd="0" presId="urn:microsoft.com/office/officeart/2005/8/layout/process2"/>
    <dgm:cxn modelId="{D06B3EED-95D9-40EC-94C9-BB8942B114D9}" type="presParOf" srcId="{E62445B3-B927-4A99-A5A1-FB589F38D373}" destId="{5ACA6E4A-0FB0-402A-9919-3B378BD0D794}" srcOrd="22" destOrd="0" presId="urn:microsoft.com/office/officeart/2005/8/layout/process2"/>
  </dgm:cxnLst>
  <dgm:bg/>
  <dgm:whole>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B6087FF-DEC0-434A-9A15-178A9A90491D}" type="doc">
      <dgm:prSet loTypeId="urn:microsoft.com/office/officeart/2005/8/layout/chevron1" loCatId="process" qsTypeId="urn:microsoft.com/office/officeart/2005/8/quickstyle/simple4" qsCatId="simple" csTypeId="urn:microsoft.com/office/officeart/2005/8/colors/accent1_2" csCatId="accent1" phldr="1"/>
      <dgm:spPr/>
    </dgm:pt>
    <dgm:pt modelId="{1C695E15-FBD0-446A-8E6D-DB3D3AC77AC1}">
      <dgm:prSet phldrT="[Text]" custT="1"/>
      <dgm:spPr/>
      <dgm:t>
        <a:bodyPr/>
        <a:lstStyle/>
        <a:p>
          <a:r>
            <a:rPr lang="en-IN" sz="1800" dirty="0">
              <a:latin typeface="Times New Roman" panose="02020603050405020304" pitchFamily="18" charset="0"/>
              <a:cs typeface="Times New Roman" panose="02020603050405020304" pitchFamily="18" charset="0"/>
            </a:rPr>
            <a:t>Data Quality</a:t>
          </a:r>
        </a:p>
      </dgm:t>
    </dgm:pt>
    <dgm:pt modelId="{D36B9F1D-D54F-4C42-B64F-BCD68CB59282}" type="parTrans" cxnId="{EAEA31D7-A675-4A0F-BD9B-3412CEE379FF}">
      <dgm:prSet/>
      <dgm:spPr/>
      <dgm:t>
        <a:bodyPr/>
        <a:lstStyle/>
        <a:p>
          <a:endParaRPr lang="en-IN"/>
        </a:p>
      </dgm:t>
    </dgm:pt>
    <dgm:pt modelId="{2B5CBD25-6627-4454-B4F8-F02070168E35}" type="sibTrans" cxnId="{EAEA31D7-A675-4A0F-BD9B-3412CEE379FF}">
      <dgm:prSet/>
      <dgm:spPr/>
      <dgm:t>
        <a:bodyPr/>
        <a:lstStyle/>
        <a:p>
          <a:endParaRPr lang="en-IN"/>
        </a:p>
      </dgm:t>
    </dgm:pt>
    <dgm:pt modelId="{D45EEB85-C115-415A-B838-384258456ADB}">
      <dgm:prSet phldrT="[Text]"/>
      <dgm:spPr/>
      <dgm:t>
        <a:bodyPr/>
        <a:lstStyle/>
        <a:p>
          <a:r>
            <a:rPr lang="en-IN" dirty="0"/>
            <a:t>Model Interpretability</a:t>
          </a:r>
        </a:p>
      </dgm:t>
    </dgm:pt>
    <dgm:pt modelId="{15EE0AC9-2697-4815-AB3C-6C3BFB83A442}" type="parTrans" cxnId="{587CC802-4F23-4C08-96D8-9E5FD4C9D99D}">
      <dgm:prSet/>
      <dgm:spPr/>
      <dgm:t>
        <a:bodyPr/>
        <a:lstStyle/>
        <a:p>
          <a:endParaRPr lang="en-IN"/>
        </a:p>
      </dgm:t>
    </dgm:pt>
    <dgm:pt modelId="{E67C11AA-5D41-4FAC-AC06-A92D30E1C927}" type="sibTrans" cxnId="{587CC802-4F23-4C08-96D8-9E5FD4C9D99D}">
      <dgm:prSet/>
      <dgm:spPr/>
      <dgm:t>
        <a:bodyPr/>
        <a:lstStyle/>
        <a:p>
          <a:endParaRPr lang="en-IN"/>
        </a:p>
      </dgm:t>
    </dgm:pt>
    <dgm:pt modelId="{3107C496-5D6E-48F8-B2D4-736B9F406AC0}">
      <dgm:prSet phldrT="[Text]"/>
      <dgm:spPr/>
      <dgm:t>
        <a:bodyPr/>
        <a:lstStyle/>
        <a:p>
          <a:r>
            <a:rPr lang="en-IN" dirty="0"/>
            <a:t>Environmental</a:t>
          </a:r>
          <a:r>
            <a:rPr lang="en-IN" baseline="0" dirty="0"/>
            <a:t> </a:t>
          </a:r>
        </a:p>
        <a:p>
          <a:r>
            <a:rPr lang="en-IN" baseline="0" dirty="0" err="1"/>
            <a:t>Sustainablity</a:t>
          </a:r>
          <a:endParaRPr lang="en-IN" dirty="0"/>
        </a:p>
      </dgm:t>
    </dgm:pt>
    <dgm:pt modelId="{D884F7D9-11CE-42AB-A42B-13334E859016}" type="parTrans" cxnId="{0E483AE5-B586-42A4-9A46-B5E745379EF7}">
      <dgm:prSet/>
      <dgm:spPr/>
      <dgm:t>
        <a:bodyPr/>
        <a:lstStyle/>
        <a:p>
          <a:endParaRPr lang="en-IN"/>
        </a:p>
      </dgm:t>
    </dgm:pt>
    <dgm:pt modelId="{E878121C-A698-43BB-88A8-EB43A9F7C76D}" type="sibTrans" cxnId="{0E483AE5-B586-42A4-9A46-B5E745379EF7}">
      <dgm:prSet/>
      <dgm:spPr/>
      <dgm:t>
        <a:bodyPr/>
        <a:lstStyle/>
        <a:p>
          <a:endParaRPr lang="en-IN"/>
        </a:p>
      </dgm:t>
    </dgm:pt>
    <dgm:pt modelId="{6124B2D4-297F-4771-A1D9-B87AA6E4080B}">
      <dgm:prSet phldrT="[Text]"/>
      <dgm:spPr/>
      <dgm:t>
        <a:bodyPr/>
        <a:lstStyle/>
        <a:p>
          <a:r>
            <a:rPr lang="en-IN" dirty="0"/>
            <a:t>Real–Time</a:t>
          </a:r>
          <a:r>
            <a:rPr lang="en-IN" baseline="0" dirty="0"/>
            <a:t> Consuming</a:t>
          </a:r>
          <a:endParaRPr lang="en-IN" dirty="0"/>
        </a:p>
      </dgm:t>
    </dgm:pt>
    <dgm:pt modelId="{20586D41-C6F3-428D-A327-7C3EA38304D4}" type="parTrans" cxnId="{888B7A9C-38FA-4BE8-80DD-112C79B05479}">
      <dgm:prSet/>
      <dgm:spPr/>
      <dgm:t>
        <a:bodyPr/>
        <a:lstStyle/>
        <a:p>
          <a:endParaRPr lang="en-IN"/>
        </a:p>
      </dgm:t>
    </dgm:pt>
    <dgm:pt modelId="{8E9410D4-15FE-49DD-BF2C-A9B131BB4E55}" type="sibTrans" cxnId="{888B7A9C-38FA-4BE8-80DD-112C79B05479}">
      <dgm:prSet/>
      <dgm:spPr/>
      <dgm:t>
        <a:bodyPr/>
        <a:lstStyle/>
        <a:p>
          <a:endParaRPr lang="en-IN"/>
        </a:p>
      </dgm:t>
    </dgm:pt>
    <dgm:pt modelId="{2C89C481-29E2-4034-AB7B-46699EF76B9B}">
      <dgm:prSet phldrT="[Text]"/>
      <dgm:spPr/>
      <dgm:t>
        <a:bodyPr/>
        <a:lstStyle/>
        <a:p>
          <a:r>
            <a:rPr lang="en-IN" dirty="0"/>
            <a:t>Cybersecurity</a:t>
          </a:r>
        </a:p>
      </dgm:t>
    </dgm:pt>
    <dgm:pt modelId="{2638A5DE-3688-49F0-92C7-829CEB742ABE}" type="parTrans" cxnId="{5539507A-A562-455D-8A71-F2EF83D10047}">
      <dgm:prSet/>
      <dgm:spPr/>
      <dgm:t>
        <a:bodyPr/>
        <a:lstStyle/>
        <a:p>
          <a:endParaRPr lang="en-IN"/>
        </a:p>
      </dgm:t>
    </dgm:pt>
    <dgm:pt modelId="{F01DAB48-7BDB-42AF-886F-1AD51BB499CD}" type="sibTrans" cxnId="{5539507A-A562-455D-8A71-F2EF83D10047}">
      <dgm:prSet/>
      <dgm:spPr/>
      <dgm:t>
        <a:bodyPr/>
        <a:lstStyle/>
        <a:p>
          <a:endParaRPr lang="en-IN"/>
        </a:p>
      </dgm:t>
    </dgm:pt>
    <dgm:pt modelId="{EF767D3A-F336-4ED9-8583-011AE36B435B}">
      <dgm:prSet phldrT="[Text]"/>
      <dgm:spPr/>
      <dgm:t>
        <a:bodyPr/>
        <a:lstStyle/>
        <a:p>
          <a:r>
            <a:rPr lang="en-IN" dirty="0"/>
            <a:t>Scalability &amp;Deployment</a:t>
          </a:r>
        </a:p>
      </dgm:t>
    </dgm:pt>
    <dgm:pt modelId="{2035F970-3B63-4225-BBA1-56C11C1BCF1C}" type="parTrans" cxnId="{B65FA7AF-2BA7-495E-B9E3-19F1D0BB9EF3}">
      <dgm:prSet/>
      <dgm:spPr/>
      <dgm:t>
        <a:bodyPr/>
        <a:lstStyle/>
        <a:p>
          <a:endParaRPr lang="en-IN"/>
        </a:p>
      </dgm:t>
    </dgm:pt>
    <dgm:pt modelId="{1C17A7E1-21D1-46D3-A901-E2E907F943A6}" type="sibTrans" cxnId="{B65FA7AF-2BA7-495E-B9E3-19F1D0BB9EF3}">
      <dgm:prSet/>
      <dgm:spPr/>
      <dgm:t>
        <a:bodyPr/>
        <a:lstStyle/>
        <a:p>
          <a:endParaRPr lang="en-IN"/>
        </a:p>
      </dgm:t>
    </dgm:pt>
    <dgm:pt modelId="{B6178783-3032-4852-8BFC-DD713E458508}" type="pres">
      <dgm:prSet presAssocID="{7B6087FF-DEC0-434A-9A15-178A9A90491D}" presName="Name0" presStyleCnt="0">
        <dgm:presLayoutVars>
          <dgm:dir/>
          <dgm:animLvl val="lvl"/>
          <dgm:resizeHandles val="exact"/>
        </dgm:presLayoutVars>
      </dgm:prSet>
      <dgm:spPr/>
    </dgm:pt>
    <dgm:pt modelId="{32267FB0-C3A7-49D1-BD22-7CAC061990A0}" type="pres">
      <dgm:prSet presAssocID="{1C695E15-FBD0-446A-8E6D-DB3D3AC77AC1}" presName="parTxOnly" presStyleLbl="node1" presStyleIdx="0" presStyleCnt="6">
        <dgm:presLayoutVars>
          <dgm:chMax val="0"/>
          <dgm:chPref val="0"/>
          <dgm:bulletEnabled val="1"/>
        </dgm:presLayoutVars>
      </dgm:prSet>
      <dgm:spPr/>
    </dgm:pt>
    <dgm:pt modelId="{1D28D4C0-46C6-4D36-9F7A-FE02F623EC43}" type="pres">
      <dgm:prSet presAssocID="{2B5CBD25-6627-4454-B4F8-F02070168E35}" presName="parTxOnlySpace" presStyleCnt="0"/>
      <dgm:spPr/>
    </dgm:pt>
    <dgm:pt modelId="{757D5237-21CF-48B2-A95D-49D0A0644B26}" type="pres">
      <dgm:prSet presAssocID="{D45EEB85-C115-415A-B838-384258456ADB}" presName="parTxOnly" presStyleLbl="node1" presStyleIdx="1" presStyleCnt="6">
        <dgm:presLayoutVars>
          <dgm:chMax val="0"/>
          <dgm:chPref val="0"/>
          <dgm:bulletEnabled val="1"/>
        </dgm:presLayoutVars>
      </dgm:prSet>
      <dgm:spPr/>
    </dgm:pt>
    <dgm:pt modelId="{2082FC6A-6939-4A3C-B4F0-5E95E7865319}" type="pres">
      <dgm:prSet presAssocID="{E67C11AA-5D41-4FAC-AC06-A92D30E1C927}" presName="parTxOnlySpace" presStyleCnt="0"/>
      <dgm:spPr/>
    </dgm:pt>
    <dgm:pt modelId="{0B4CA2AE-54B9-45CA-A7B1-EAEA432D90B3}" type="pres">
      <dgm:prSet presAssocID="{6124B2D4-297F-4771-A1D9-B87AA6E4080B}" presName="parTxOnly" presStyleLbl="node1" presStyleIdx="2" presStyleCnt="6">
        <dgm:presLayoutVars>
          <dgm:chMax val="0"/>
          <dgm:chPref val="0"/>
          <dgm:bulletEnabled val="1"/>
        </dgm:presLayoutVars>
      </dgm:prSet>
      <dgm:spPr/>
    </dgm:pt>
    <dgm:pt modelId="{134191DC-3E0C-4606-B99F-F4BA329925C3}" type="pres">
      <dgm:prSet presAssocID="{8E9410D4-15FE-49DD-BF2C-A9B131BB4E55}" presName="parTxOnlySpace" presStyleCnt="0"/>
      <dgm:spPr/>
    </dgm:pt>
    <dgm:pt modelId="{7E3756D6-646C-4E91-B33B-036A7083929D}" type="pres">
      <dgm:prSet presAssocID="{2C89C481-29E2-4034-AB7B-46699EF76B9B}" presName="parTxOnly" presStyleLbl="node1" presStyleIdx="3" presStyleCnt="6">
        <dgm:presLayoutVars>
          <dgm:chMax val="0"/>
          <dgm:chPref val="0"/>
          <dgm:bulletEnabled val="1"/>
        </dgm:presLayoutVars>
      </dgm:prSet>
      <dgm:spPr/>
    </dgm:pt>
    <dgm:pt modelId="{4208641A-1364-4462-B1B2-76ACF250C8F6}" type="pres">
      <dgm:prSet presAssocID="{F01DAB48-7BDB-42AF-886F-1AD51BB499CD}" presName="parTxOnlySpace" presStyleCnt="0"/>
      <dgm:spPr/>
    </dgm:pt>
    <dgm:pt modelId="{185D243A-6A20-4316-9E3F-6AC8E62ECA8E}" type="pres">
      <dgm:prSet presAssocID="{3107C496-5D6E-48F8-B2D4-736B9F406AC0}" presName="parTxOnly" presStyleLbl="node1" presStyleIdx="4" presStyleCnt="6">
        <dgm:presLayoutVars>
          <dgm:chMax val="0"/>
          <dgm:chPref val="0"/>
          <dgm:bulletEnabled val="1"/>
        </dgm:presLayoutVars>
      </dgm:prSet>
      <dgm:spPr/>
    </dgm:pt>
    <dgm:pt modelId="{E129D4B5-BC69-48B6-A8BA-A12BA35481BF}" type="pres">
      <dgm:prSet presAssocID="{E878121C-A698-43BB-88A8-EB43A9F7C76D}" presName="parTxOnlySpace" presStyleCnt="0"/>
      <dgm:spPr/>
    </dgm:pt>
    <dgm:pt modelId="{D0179CD5-08DB-444B-BCE1-EE5E62D9FB4D}" type="pres">
      <dgm:prSet presAssocID="{EF767D3A-F336-4ED9-8583-011AE36B435B}" presName="parTxOnly" presStyleLbl="node1" presStyleIdx="5" presStyleCnt="6">
        <dgm:presLayoutVars>
          <dgm:chMax val="0"/>
          <dgm:chPref val="0"/>
          <dgm:bulletEnabled val="1"/>
        </dgm:presLayoutVars>
      </dgm:prSet>
      <dgm:spPr/>
    </dgm:pt>
  </dgm:ptLst>
  <dgm:cxnLst>
    <dgm:cxn modelId="{20F07E01-9E29-4F12-AECA-02AB97430894}" type="presOf" srcId="{3107C496-5D6E-48F8-B2D4-736B9F406AC0}" destId="{185D243A-6A20-4316-9E3F-6AC8E62ECA8E}" srcOrd="0" destOrd="0" presId="urn:microsoft.com/office/officeart/2005/8/layout/chevron1"/>
    <dgm:cxn modelId="{587CC802-4F23-4C08-96D8-9E5FD4C9D99D}" srcId="{7B6087FF-DEC0-434A-9A15-178A9A90491D}" destId="{D45EEB85-C115-415A-B838-384258456ADB}" srcOrd="1" destOrd="0" parTransId="{15EE0AC9-2697-4815-AB3C-6C3BFB83A442}" sibTransId="{E67C11AA-5D41-4FAC-AC06-A92D30E1C927}"/>
    <dgm:cxn modelId="{E9E0B838-ABD4-4C77-A2A5-9DADC66A34C7}" type="presOf" srcId="{6124B2D4-297F-4771-A1D9-B87AA6E4080B}" destId="{0B4CA2AE-54B9-45CA-A7B1-EAEA432D90B3}" srcOrd="0" destOrd="0" presId="urn:microsoft.com/office/officeart/2005/8/layout/chevron1"/>
    <dgm:cxn modelId="{5539507A-A562-455D-8A71-F2EF83D10047}" srcId="{7B6087FF-DEC0-434A-9A15-178A9A90491D}" destId="{2C89C481-29E2-4034-AB7B-46699EF76B9B}" srcOrd="3" destOrd="0" parTransId="{2638A5DE-3688-49F0-92C7-829CEB742ABE}" sibTransId="{F01DAB48-7BDB-42AF-886F-1AD51BB499CD}"/>
    <dgm:cxn modelId="{888B7A9C-38FA-4BE8-80DD-112C79B05479}" srcId="{7B6087FF-DEC0-434A-9A15-178A9A90491D}" destId="{6124B2D4-297F-4771-A1D9-B87AA6E4080B}" srcOrd="2" destOrd="0" parTransId="{20586D41-C6F3-428D-A327-7C3EA38304D4}" sibTransId="{8E9410D4-15FE-49DD-BF2C-A9B131BB4E55}"/>
    <dgm:cxn modelId="{44D273AF-C6ED-4B7B-958A-D4DDDEAA18FD}" type="presOf" srcId="{EF767D3A-F336-4ED9-8583-011AE36B435B}" destId="{D0179CD5-08DB-444B-BCE1-EE5E62D9FB4D}" srcOrd="0" destOrd="0" presId="urn:microsoft.com/office/officeart/2005/8/layout/chevron1"/>
    <dgm:cxn modelId="{B65FA7AF-2BA7-495E-B9E3-19F1D0BB9EF3}" srcId="{7B6087FF-DEC0-434A-9A15-178A9A90491D}" destId="{EF767D3A-F336-4ED9-8583-011AE36B435B}" srcOrd="5" destOrd="0" parTransId="{2035F970-3B63-4225-BBA1-56C11C1BCF1C}" sibTransId="{1C17A7E1-21D1-46D3-A901-E2E907F943A6}"/>
    <dgm:cxn modelId="{D9E95BC8-7BCB-4327-A8AD-773768B8E4E3}" type="presOf" srcId="{1C695E15-FBD0-446A-8E6D-DB3D3AC77AC1}" destId="{32267FB0-C3A7-49D1-BD22-7CAC061990A0}" srcOrd="0" destOrd="0" presId="urn:microsoft.com/office/officeart/2005/8/layout/chevron1"/>
    <dgm:cxn modelId="{EAEA31D7-A675-4A0F-BD9B-3412CEE379FF}" srcId="{7B6087FF-DEC0-434A-9A15-178A9A90491D}" destId="{1C695E15-FBD0-446A-8E6D-DB3D3AC77AC1}" srcOrd="0" destOrd="0" parTransId="{D36B9F1D-D54F-4C42-B64F-BCD68CB59282}" sibTransId="{2B5CBD25-6627-4454-B4F8-F02070168E35}"/>
    <dgm:cxn modelId="{291017DC-11EC-4B7C-8D5B-D4473C25FB6E}" type="presOf" srcId="{7B6087FF-DEC0-434A-9A15-178A9A90491D}" destId="{B6178783-3032-4852-8BFC-DD713E458508}" srcOrd="0" destOrd="0" presId="urn:microsoft.com/office/officeart/2005/8/layout/chevron1"/>
    <dgm:cxn modelId="{0E483AE5-B586-42A4-9A46-B5E745379EF7}" srcId="{7B6087FF-DEC0-434A-9A15-178A9A90491D}" destId="{3107C496-5D6E-48F8-B2D4-736B9F406AC0}" srcOrd="4" destOrd="0" parTransId="{D884F7D9-11CE-42AB-A42B-13334E859016}" sibTransId="{E878121C-A698-43BB-88A8-EB43A9F7C76D}"/>
    <dgm:cxn modelId="{ADA7FCEF-1FA5-4B00-9BBB-7E44134DCFA4}" type="presOf" srcId="{D45EEB85-C115-415A-B838-384258456ADB}" destId="{757D5237-21CF-48B2-A95D-49D0A0644B26}" srcOrd="0" destOrd="0" presId="urn:microsoft.com/office/officeart/2005/8/layout/chevron1"/>
    <dgm:cxn modelId="{FD366AF4-C0B5-4330-B409-B266C256B2F6}" type="presOf" srcId="{2C89C481-29E2-4034-AB7B-46699EF76B9B}" destId="{7E3756D6-646C-4E91-B33B-036A7083929D}" srcOrd="0" destOrd="0" presId="urn:microsoft.com/office/officeart/2005/8/layout/chevron1"/>
    <dgm:cxn modelId="{2ACD3A2C-74A9-4ABB-86AB-0E3D3C899667}" type="presParOf" srcId="{B6178783-3032-4852-8BFC-DD713E458508}" destId="{32267FB0-C3A7-49D1-BD22-7CAC061990A0}" srcOrd="0" destOrd="0" presId="urn:microsoft.com/office/officeart/2005/8/layout/chevron1"/>
    <dgm:cxn modelId="{0C0BBB88-FBBD-46A2-9AFD-78BE907CD399}" type="presParOf" srcId="{B6178783-3032-4852-8BFC-DD713E458508}" destId="{1D28D4C0-46C6-4D36-9F7A-FE02F623EC43}" srcOrd="1" destOrd="0" presId="urn:microsoft.com/office/officeart/2005/8/layout/chevron1"/>
    <dgm:cxn modelId="{E6E0C803-0304-4031-A538-8330A05B3858}" type="presParOf" srcId="{B6178783-3032-4852-8BFC-DD713E458508}" destId="{757D5237-21CF-48B2-A95D-49D0A0644B26}" srcOrd="2" destOrd="0" presId="urn:microsoft.com/office/officeart/2005/8/layout/chevron1"/>
    <dgm:cxn modelId="{52598B2C-CDFC-46FD-B4ED-23F390DD0DD1}" type="presParOf" srcId="{B6178783-3032-4852-8BFC-DD713E458508}" destId="{2082FC6A-6939-4A3C-B4F0-5E95E7865319}" srcOrd="3" destOrd="0" presId="urn:microsoft.com/office/officeart/2005/8/layout/chevron1"/>
    <dgm:cxn modelId="{B4CFF944-3AE8-4B11-89D3-A0A4FC1E2145}" type="presParOf" srcId="{B6178783-3032-4852-8BFC-DD713E458508}" destId="{0B4CA2AE-54B9-45CA-A7B1-EAEA432D90B3}" srcOrd="4" destOrd="0" presId="urn:microsoft.com/office/officeart/2005/8/layout/chevron1"/>
    <dgm:cxn modelId="{E4A2646E-A5DC-406B-AE9C-2ECA9DBCC639}" type="presParOf" srcId="{B6178783-3032-4852-8BFC-DD713E458508}" destId="{134191DC-3E0C-4606-B99F-F4BA329925C3}" srcOrd="5" destOrd="0" presId="urn:microsoft.com/office/officeart/2005/8/layout/chevron1"/>
    <dgm:cxn modelId="{8B2FDB97-611F-487A-8FE3-9455B9C799F7}" type="presParOf" srcId="{B6178783-3032-4852-8BFC-DD713E458508}" destId="{7E3756D6-646C-4E91-B33B-036A7083929D}" srcOrd="6" destOrd="0" presId="urn:microsoft.com/office/officeart/2005/8/layout/chevron1"/>
    <dgm:cxn modelId="{4B238CFA-0C98-42DD-928F-EC84E0891ADA}" type="presParOf" srcId="{B6178783-3032-4852-8BFC-DD713E458508}" destId="{4208641A-1364-4462-B1B2-76ACF250C8F6}" srcOrd="7" destOrd="0" presId="urn:microsoft.com/office/officeart/2005/8/layout/chevron1"/>
    <dgm:cxn modelId="{F958E1F4-AAE6-4CC7-8253-E3DE9CCDEBFE}" type="presParOf" srcId="{B6178783-3032-4852-8BFC-DD713E458508}" destId="{185D243A-6A20-4316-9E3F-6AC8E62ECA8E}" srcOrd="8" destOrd="0" presId="urn:microsoft.com/office/officeart/2005/8/layout/chevron1"/>
    <dgm:cxn modelId="{7F3AC8FF-0AF7-46DB-8D08-CA0D45D9222A}" type="presParOf" srcId="{B6178783-3032-4852-8BFC-DD713E458508}" destId="{E129D4B5-BC69-48B6-A8BA-A12BA35481BF}" srcOrd="9" destOrd="0" presId="urn:microsoft.com/office/officeart/2005/8/layout/chevron1"/>
    <dgm:cxn modelId="{38920F5C-702D-4558-9D7E-857DA1B639B7}" type="presParOf" srcId="{B6178783-3032-4852-8BFC-DD713E458508}" destId="{D0179CD5-08DB-444B-BCE1-EE5E62D9FB4D}" srcOrd="10"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EFEF1A-BCC4-40F4-AA79-C6FC426676D6}" type="doc">
      <dgm:prSet loTypeId="urn:microsoft.com/office/officeart/2005/8/layout/list1" loCatId="list" qsTypeId="urn:microsoft.com/office/officeart/2005/8/quickstyle/simple2" qsCatId="simple" csTypeId="urn:microsoft.com/office/officeart/2005/8/colors/accent1_2" csCatId="accent1" phldr="1"/>
      <dgm:spPr/>
      <dgm:t>
        <a:bodyPr/>
        <a:lstStyle/>
        <a:p>
          <a:endParaRPr lang="en-US"/>
        </a:p>
      </dgm:t>
    </dgm:pt>
    <dgm:pt modelId="{5102BB2B-BDEA-4138-931A-762056A48BDD}">
      <dgm:prSet phldrT="[Text]" custT="1"/>
      <dgm:spPr/>
      <dgm:t>
        <a:bodyPr/>
        <a:lstStyle/>
        <a:p>
          <a:r>
            <a:rPr lang="en-US" sz="2400" dirty="0">
              <a:latin typeface="Times New Roman" panose="02020603050405020304" pitchFamily="18" charset="0"/>
              <a:cs typeface="Times New Roman" panose="02020603050405020304" pitchFamily="18" charset="0"/>
            </a:rPr>
            <a:t>Autonomous Vehicle Coordination</a:t>
          </a:r>
        </a:p>
      </dgm:t>
    </dgm:pt>
    <dgm:pt modelId="{ABE1E588-31E5-41D5-9A49-C5BA24AEA275}" type="parTrans" cxnId="{79CAF732-7AA2-470B-B947-20BF2C9AE289}">
      <dgm:prSet/>
      <dgm:spPr/>
      <dgm:t>
        <a:bodyPr/>
        <a:lstStyle/>
        <a:p>
          <a:endParaRPr lang="en-US"/>
        </a:p>
      </dgm:t>
    </dgm:pt>
    <dgm:pt modelId="{6D526480-9BB9-42DD-A081-67D47F3CF71E}" type="sibTrans" cxnId="{79CAF732-7AA2-470B-B947-20BF2C9AE289}">
      <dgm:prSet/>
      <dgm:spPr/>
      <dgm:t>
        <a:bodyPr/>
        <a:lstStyle/>
        <a:p>
          <a:endParaRPr lang="en-US"/>
        </a:p>
      </dgm:t>
    </dgm:pt>
    <dgm:pt modelId="{9057EB34-2E4A-4987-8C5C-70173614F8FE}">
      <dgm:prSet phldrT="[Text]" custT="1"/>
      <dgm:spPr/>
      <dgm:t>
        <a:bodyPr/>
        <a:lstStyle/>
        <a:p>
          <a:r>
            <a:rPr lang="en-US" sz="2400" dirty="0">
              <a:latin typeface="Times New Roman" panose="02020603050405020304" pitchFamily="18" charset="0"/>
              <a:cs typeface="Times New Roman" panose="02020603050405020304" pitchFamily="18" charset="0"/>
            </a:rPr>
            <a:t>Smart Parking Systems</a:t>
          </a:r>
        </a:p>
      </dgm:t>
    </dgm:pt>
    <dgm:pt modelId="{499380A4-164F-4946-82C7-433EC5B0DCA0}" type="parTrans" cxnId="{34FDA78E-C24C-48FD-A339-5F6FCF249A9A}">
      <dgm:prSet/>
      <dgm:spPr/>
      <dgm:t>
        <a:bodyPr/>
        <a:lstStyle/>
        <a:p>
          <a:endParaRPr lang="en-US"/>
        </a:p>
      </dgm:t>
    </dgm:pt>
    <dgm:pt modelId="{1F47F5B7-407D-448F-8466-AC65450773B5}" type="sibTrans" cxnId="{34FDA78E-C24C-48FD-A339-5F6FCF249A9A}">
      <dgm:prSet/>
      <dgm:spPr/>
      <dgm:t>
        <a:bodyPr/>
        <a:lstStyle/>
        <a:p>
          <a:endParaRPr lang="en-US"/>
        </a:p>
      </dgm:t>
    </dgm:pt>
    <dgm:pt modelId="{C0748AF4-367A-4153-B10C-5022A09A328B}">
      <dgm:prSet phldrT="[Text]" custT="1"/>
      <dgm:spPr/>
      <dgm:t>
        <a:bodyPr/>
        <a:lstStyle/>
        <a:p>
          <a:pPr>
            <a:buNone/>
          </a:pPr>
          <a:r>
            <a:rPr lang="en-US" sz="2400" dirty="0">
              <a:latin typeface="Times New Roman" panose="02020603050405020304" pitchFamily="18" charset="0"/>
              <a:cs typeface="Times New Roman" panose="02020603050405020304" pitchFamily="18" charset="0"/>
            </a:rPr>
            <a:t>Multimodal Sensor Fusion</a:t>
          </a:r>
        </a:p>
      </dgm:t>
    </dgm:pt>
    <dgm:pt modelId="{EE440831-BFC9-41DB-BA56-C10B1C4DB984}" type="parTrans" cxnId="{ADB5D0A1-DE06-436E-8F54-3403C02D908A}">
      <dgm:prSet/>
      <dgm:spPr/>
      <dgm:t>
        <a:bodyPr/>
        <a:lstStyle/>
        <a:p>
          <a:endParaRPr lang="en-US"/>
        </a:p>
      </dgm:t>
    </dgm:pt>
    <dgm:pt modelId="{980A393C-3B8D-4229-9989-802006B06C4A}" type="sibTrans" cxnId="{ADB5D0A1-DE06-436E-8F54-3403C02D908A}">
      <dgm:prSet/>
      <dgm:spPr/>
      <dgm:t>
        <a:bodyPr/>
        <a:lstStyle/>
        <a:p>
          <a:endParaRPr lang="en-US"/>
        </a:p>
      </dgm:t>
    </dgm:pt>
    <dgm:pt modelId="{D0EDF8D8-8887-4DFD-A4FF-38F141276711}" type="pres">
      <dgm:prSet presAssocID="{DCEFEF1A-BCC4-40F4-AA79-C6FC426676D6}" presName="linear" presStyleCnt="0">
        <dgm:presLayoutVars>
          <dgm:dir/>
          <dgm:animLvl val="lvl"/>
          <dgm:resizeHandles val="exact"/>
        </dgm:presLayoutVars>
      </dgm:prSet>
      <dgm:spPr/>
    </dgm:pt>
    <dgm:pt modelId="{C11F2060-94E6-4AD1-AF6C-57BD8D273F7B}" type="pres">
      <dgm:prSet presAssocID="{5102BB2B-BDEA-4138-931A-762056A48BDD}" presName="parentLin" presStyleCnt="0"/>
      <dgm:spPr/>
    </dgm:pt>
    <dgm:pt modelId="{8AD96941-6477-466B-B666-C55BCF739F04}" type="pres">
      <dgm:prSet presAssocID="{5102BB2B-BDEA-4138-931A-762056A48BDD}" presName="parentLeftMargin" presStyleLbl="node1" presStyleIdx="0" presStyleCnt="3"/>
      <dgm:spPr/>
    </dgm:pt>
    <dgm:pt modelId="{35D44A04-5C17-4FCC-8E0D-032B5331F9D1}" type="pres">
      <dgm:prSet presAssocID="{5102BB2B-BDEA-4138-931A-762056A48BDD}" presName="parentText" presStyleLbl="node1" presStyleIdx="0" presStyleCnt="3">
        <dgm:presLayoutVars>
          <dgm:chMax val="0"/>
          <dgm:bulletEnabled val="1"/>
        </dgm:presLayoutVars>
      </dgm:prSet>
      <dgm:spPr/>
    </dgm:pt>
    <dgm:pt modelId="{5BEC2727-1532-4612-9C3A-5A707E3AAF2F}" type="pres">
      <dgm:prSet presAssocID="{5102BB2B-BDEA-4138-931A-762056A48BDD}" presName="negativeSpace" presStyleCnt="0"/>
      <dgm:spPr/>
    </dgm:pt>
    <dgm:pt modelId="{6D640A6A-414D-45E3-949D-614946447B49}" type="pres">
      <dgm:prSet presAssocID="{5102BB2B-BDEA-4138-931A-762056A48BDD}" presName="childText" presStyleLbl="conFgAcc1" presStyleIdx="0" presStyleCnt="3" custLinFactY="333923" custLinFactNeighborX="-13926" custLinFactNeighborY="400000">
        <dgm:presLayoutVars>
          <dgm:bulletEnabled val="1"/>
        </dgm:presLayoutVars>
      </dgm:prSet>
      <dgm:spPr/>
    </dgm:pt>
    <dgm:pt modelId="{2C440C13-0754-465C-B8C7-4E6A4EF1FDCB}" type="pres">
      <dgm:prSet presAssocID="{6D526480-9BB9-42DD-A081-67D47F3CF71E}" presName="spaceBetweenRectangles" presStyleCnt="0"/>
      <dgm:spPr/>
    </dgm:pt>
    <dgm:pt modelId="{1218F936-6CAE-44BC-983D-43610A0C26D9}" type="pres">
      <dgm:prSet presAssocID="{9057EB34-2E4A-4987-8C5C-70173614F8FE}" presName="parentLin" presStyleCnt="0"/>
      <dgm:spPr/>
    </dgm:pt>
    <dgm:pt modelId="{F398FBB9-AAB8-48A2-80F4-A97A2569CBBC}" type="pres">
      <dgm:prSet presAssocID="{9057EB34-2E4A-4987-8C5C-70173614F8FE}" presName="parentLeftMargin" presStyleLbl="node1" presStyleIdx="0" presStyleCnt="3"/>
      <dgm:spPr/>
    </dgm:pt>
    <dgm:pt modelId="{B24913EC-8A8D-4B73-8ED9-9D39039C2C0E}" type="pres">
      <dgm:prSet presAssocID="{9057EB34-2E4A-4987-8C5C-70173614F8FE}" presName="parentText" presStyleLbl="node1" presStyleIdx="1" presStyleCnt="3">
        <dgm:presLayoutVars>
          <dgm:chMax val="0"/>
          <dgm:bulletEnabled val="1"/>
        </dgm:presLayoutVars>
      </dgm:prSet>
      <dgm:spPr/>
    </dgm:pt>
    <dgm:pt modelId="{B9DE565A-84B2-4494-92A6-7703B6C651D5}" type="pres">
      <dgm:prSet presAssocID="{9057EB34-2E4A-4987-8C5C-70173614F8FE}" presName="negativeSpace" presStyleCnt="0"/>
      <dgm:spPr/>
    </dgm:pt>
    <dgm:pt modelId="{BDA24718-E298-41F7-931E-9523EE9C088D}" type="pres">
      <dgm:prSet presAssocID="{9057EB34-2E4A-4987-8C5C-70173614F8FE}" presName="childText" presStyleLbl="conFgAcc1" presStyleIdx="1" presStyleCnt="3" custLinFactY="-36396" custLinFactNeighborX="47244" custLinFactNeighborY="-100000">
        <dgm:presLayoutVars>
          <dgm:bulletEnabled val="1"/>
        </dgm:presLayoutVars>
      </dgm:prSet>
      <dgm:spPr/>
    </dgm:pt>
    <dgm:pt modelId="{85BD5E00-E0FF-46B1-817B-5475B6CAD147}" type="pres">
      <dgm:prSet presAssocID="{1F47F5B7-407D-448F-8466-AC65450773B5}" presName="spaceBetweenRectangles" presStyleCnt="0"/>
      <dgm:spPr/>
    </dgm:pt>
    <dgm:pt modelId="{9C2EFEBD-D962-4AE4-8AB2-EABB5711BEC6}" type="pres">
      <dgm:prSet presAssocID="{C0748AF4-367A-4153-B10C-5022A09A328B}" presName="parentLin" presStyleCnt="0"/>
      <dgm:spPr/>
    </dgm:pt>
    <dgm:pt modelId="{8FDB9DBF-5242-48D4-903D-05B657640B3E}" type="pres">
      <dgm:prSet presAssocID="{C0748AF4-367A-4153-B10C-5022A09A328B}" presName="parentLeftMargin" presStyleLbl="node1" presStyleIdx="1" presStyleCnt="3"/>
      <dgm:spPr/>
    </dgm:pt>
    <dgm:pt modelId="{2D209104-B9E8-45B4-9532-DD6D6971886A}" type="pres">
      <dgm:prSet presAssocID="{C0748AF4-367A-4153-B10C-5022A09A328B}" presName="parentText" presStyleLbl="node1" presStyleIdx="2" presStyleCnt="3">
        <dgm:presLayoutVars>
          <dgm:chMax val="0"/>
          <dgm:bulletEnabled val="1"/>
        </dgm:presLayoutVars>
      </dgm:prSet>
      <dgm:spPr/>
    </dgm:pt>
    <dgm:pt modelId="{2D1C58DA-0AE8-478C-A3E8-1D0FA30CBF2E}" type="pres">
      <dgm:prSet presAssocID="{C0748AF4-367A-4153-B10C-5022A09A328B}" presName="negativeSpace" presStyleCnt="0"/>
      <dgm:spPr/>
    </dgm:pt>
    <dgm:pt modelId="{0085DD04-503F-4478-9016-87E2B300D46B}" type="pres">
      <dgm:prSet presAssocID="{C0748AF4-367A-4153-B10C-5022A09A328B}" presName="childText" presStyleLbl="conFgAcc1" presStyleIdx="2" presStyleCnt="3">
        <dgm:presLayoutVars>
          <dgm:bulletEnabled val="1"/>
        </dgm:presLayoutVars>
      </dgm:prSet>
      <dgm:spPr/>
    </dgm:pt>
  </dgm:ptLst>
  <dgm:cxnLst>
    <dgm:cxn modelId="{25A4461E-CD3C-4134-9A31-A8C8AF7FD404}" type="presOf" srcId="{5102BB2B-BDEA-4138-931A-762056A48BDD}" destId="{8AD96941-6477-466B-B666-C55BCF739F04}" srcOrd="0" destOrd="0" presId="urn:microsoft.com/office/officeart/2005/8/layout/list1"/>
    <dgm:cxn modelId="{79CAF732-7AA2-470B-B947-20BF2C9AE289}" srcId="{DCEFEF1A-BCC4-40F4-AA79-C6FC426676D6}" destId="{5102BB2B-BDEA-4138-931A-762056A48BDD}" srcOrd="0" destOrd="0" parTransId="{ABE1E588-31E5-41D5-9A49-C5BA24AEA275}" sibTransId="{6D526480-9BB9-42DD-A081-67D47F3CF71E}"/>
    <dgm:cxn modelId="{A3133E3B-2605-4506-B249-13B28427130C}" type="presOf" srcId="{C0748AF4-367A-4153-B10C-5022A09A328B}" destId="{8FDB9DBF-5242-48D4-903D-05B657640B3E}" srcOrd="0" destOrd="0" presId="urn:microsoft.com/office/officeart/2005/8/layout/list1"/>
    <dgm:cxn modelId="{57B05E8B-AAF8-49F1-ADE7-3E52DAC6B7B9}" type="presOf" srcId="{5102BB2B-BDEA-4138-931A-762056A48BDD}" destId="{35D44A04-5C17-4FCC-8E0D-032B5331F9D1}" srcOrd="1" destOrd="0" presId="urn:microsoft.com/office/officeart/2005/8/layout/list1"/>
    <dgm:cxn modelId="{34FDA78E-C24C-48FD-A339-5F6FCF249A9A}" srcId="{DCEFEF1A-BCC4-40F4-AA79-C6FC426676D6}" destId="{9057EB34-2E4A-4987-8C5C-70173614F8FE}" srcOrd="1" destOrd="0" parTransId="{499380A4-164F-4946-82C7-433EC5B0DCA0}" sibTransId="{1F47F5B7-407D-448F-8466-AC65450773B5}"/>
    <dgm:cxn modelId="{13A44093-7C09-4963-AB26-71AE0CBD784F}" type="presOf" srcId="{9057EB34-2E4A-4987-8C5C-70173614F8FE}" destId="{B24913EC-8A8D-4B73-8ED9-9D39039C2C0E}" srcOrd="1" destOrd="0" presId="urn:microsoft.com/office/officeart/2005/8/layout/list1"/>
    <dgm:cxn modelId="{ADB5D0A1-DE06-436E-8F54-3403C02D908A}" srcId="{DCEFEF1A-BCC4-40F4-AA79-C6FC426676D6}" destId="{C0748AF4-367A-4153-B10C-5022A09A328B}" srcOrd="2" destOrd="0" parTransId="{EE440831-BFC9-41DB-BA56-C10B1C4DB984}" sibTransId="{980A393C-3B8D-4229-9989-802006B06C4A}"/>
    <dgm:cxn modelId="{A91287A3-310D-4756-B9A7-2C415F97FA2C}" type="presOf" srcId="{9057EB34-2E4A-4987-8C5C-70173614F8FE}" destId="{F398FBB9-AAB8-48A2-80F4-A97A2569CBBC}" srcOrd="0" destOrd="0" presId="urn:microsoft.com/office/officeart/2005/8/layout/list1"/>
    <dgm:cxn modelId="{0F2C09B2-2197-4D6B-BDBB-E1834D06F1C3}" type="presOf" srcId="{DCEFEF1A-BCC4-40F4-AA79-C6FC426676D6}" destId="{D0EDF8D8-8887-4DFD-A4FF-38F141276711}" srcOrd="0" destOrd="0" presId="urn:microsoft.com/office/officeart/2005/8/layout/list1"/>
    <dgm:cxn modelId="{EB762ED0-8F65-4D1C-B3ED-7C523417E45E}" type="presOf" srcId="{C0748AF4-367A-4153-B10C-5022A09A328B}" destId="{2D209104-B9E8-45B4-9532-DD6D6971886A}" srcOrd="1" destOrd="0" presId="urn:microsoft.com/office/officeart/2005/8/layout/list1"/>
    <dgm:cxn modelId="{EA3E2C74-C54D-42C3-91D8-D6936FAFF68D}" type="presParOf" srcId="{D0EDF8D8-8887-4DFD-A4FF-38F141276711}" destId="{C11F2060-94E6-4AD1-AF6C-57BD8D273F7B}" srcOrd="0" destOrd="0" presId="urn:microsoft.com/office/officeart/2005/8/layout/list1"/>
    <dgm:cxn modelId="{CAB604E7-1E94-4483-9362-03EE24945A4A}" type="presParOf" srcId="{C11F2060-94E6-4AD1-AF6C-57BD8D273F7B}" destId="{8AD96941-6477-466B-B666-C55BCF739F04}" srcOrd="0" destOrd="0" presId="urn:microsoft.com/office/officeart/2005/8/layout/list1"/>
    <dgm:cxn modelId="{9BD0AAAF-27D6-4631-805A-661A949A2E15}" type="presParOf" srcId="{C11F2060-94E6-4AD1-AF6C-57BD8D273F7B}" destId="{35D44A04-5C17-4FCC-8E0D-032B5331F9D1}" srcOrd="1" destOrd="0" presId="urn:microsoft.com/office/officeart/2005/8/layout/list1"/>
    <dgm:cxn modelId="{4AAFF666-8913-48A2-834F-FB3C31CEF5F8}" type="presParOf" srcId="{D0EDF8D8-8887-4DFD-A4FF-38F141276711}" destId="{5BEC2727-1532-4612-9C3A-5A707E3AAF2F}" srcOrd="1" destOrd="0" presId="urn:microsoft.com/office/officeart/2005/8/layout/list1"/>
    <dgm:cxn modelId="{8C54B637-D0EC-43C7-B615-55CED49D2D46}" type="presParOf" srcId="{D0EDF8D8-8887-4DFD-A4FF-38F141276711}" destId="{6D640A6A-414D-45E3-949D-614946447B49}" srcOrd="2" destOrd="0" presId="urn:microsoft.com/office/officeart/2005/8/layout/list1"/>
    <dgm:cxn modelId="{12C12518-1119-47EE-B760-DCF001AA3C39}" type="presParOf" srcId="{D0EDF8D8-8887-4DFD-A4FF-38F141276711}" destId="{2C440C13-0754-465C-B8C7-4E6A4EF1FDCB}" srcOrd="3" destOrd="0" presId="urn:microsoft.com/office/officeart/2005/8/layout/list1"/>
    <dgm:cxn modelId="{3A6BF8C7-5729-4959-B56F-195CC0A65A18}" type="presParOf" srcId="{D0EDF8D8-8887-4DFD-A4FF-38F141276711}" destId="{1218F936-6CAE-44BC-983D-43610A0C26D9}" srcOrd="4" destOrd="0" presId="urn:microsoft.com/office/officeart/2005/8/layout/list1"/>
    <dgm:cxn modelId="{22C90C28-9C0B-4D7B-880A-7926B5EE08D6}" type="presParOf" srcId="{1218F936-6CAE-44BC-983D-43610A0C26D9}" destId="{F398FBB9-AAB8-48A2-80F4-A97A2569CBBC}" srcOrd="0" destOrd="0" presId="urn:microsoft.com/office/officeart/2005/8/layout/list1"/>
    <dgm:cxn modelId="{15BCB157-04B7-452B-A01B-A959DB2E2271}" type="presParOf" srcId="{1218F936-6CAE-44BC-983D-43610A0C26D9}" destId="{B24913EC-8A8D-4B73-8ED9-9D39039C2C0E}" srcOrd="1" destOrd="0" presId="urn:microsoft.com/office/officeart/2005/8/layout/list1"/>
    <dgm:cxn modelId="{3D9241FA-DDA7-4F22-A2B6-0BDB5E73593E}" type="presParOf" srcId="{D0EDF8D8-8887-4DFD-A4FF-38F141276711}" destId="{B9DE565A-84B2-4494-92A6-7703B6C651D5}" srcOrd="5" destOrd="0" presId="urn:microsoft.com/office/officeart/2005/8/layout/list1"/>
    <dgm:cxn modelId="{4B9E3AC5-4F95-4A5B-AD3D-5E346B6AF09C}" type="presParOf" srcId="{D0EDF8D8-8887-4DFD-A4FF-38F141276711}" destId="{BDA24718-E298-41F7-931E-9523EE9C088D}" srcOrd="6" destOrd="0" presId="urn:microsoft.com/office/officeart/2005/8/layout/list1"/>
    <dgm:cxn modelId="{B0A32CD3-0805-44AE-AA8D-B7712861F578}" type="presParOf" srcId="{D0EDF8D8-8887-4DFD-A4FF-38F141276711}" destId="{85BD5E00-E0FF-46B1-817B-5475B6CAD147}" srcOrd="7" destOrd="0" presId="urn:microsoft.com/office/officeart/2005/8/layout/list1"/>
    <dgm:cxn modelId="{A4CBA04C-5421-4219-8C76-1C7F13E95314}" type="presParOf" srcId="{D0EDF8D8-8887-4DFD-A4FF-38F141276711}" destId="{9C2EFEBD-D962-4AE4-8AB2-EABB5711BEC6}" srcOrd="8" destOrd="0" presId="urn:microsoft.com/office/officeart/2005/8/layout/list1"/>
    <dgm:cxn modelId="{A2383404-F09D-44B9-9BE0-46CF65825A6C}" type="presParOf" srcId="{9C2EFEBD-D962-4AE4-8AB2-EABB5711BEC6}" destId="{8FDB9DBF-5242-48D4-903D-05B657640B3E}" srcOrd="0" destOrd="0" presId="urn:microsoft.com/office/officeart/2005/8/layout/list1"/>
    <dgm:cxn modelId="{C75EDECF-313E-4E7B-BBC1-C1FE8721F0B8}" type="presParOf" srcId="{9C2EFEBD-D962-4AE4-8AB2-EABB5711BEC6}" destId="{2D209104-B9E8-45B4-9532-DD6D6971886A}" srcOrd="1" destOrd="0" presId="urn:microsoft.com/office/officeart/2005/8/layout/list1"/>
    <dgm:cxn modelId="{84CBE8E0-EA41-4A0F-A057-5E0E35A43A28}" type="presParOf" srcId="{D0EDF8D8-8887-4DFD-A4FF-38F141276711}" destId="{2D1C58DA-0AE8-478C-A3E8-1D0FA30CBF2E}" srcOrd="9" destOrd="0" presId="urn:microsoft.com/office/officeart/2005/8/layout/list1"/>
    <dgm:cxn modelId="{0C206517-4C28-4F6F-A86B-9E050E9F120C}" type="presParOf" srcId="{D0EDF8D8-8887-4DFD-A4FF-38F141276711}" destId="{0085DD04-503F-4478-9016-87E2B300D46B}"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BAEBA59-9100-42F1-A5A3-95BC24DF2682}"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38F3BE92-1C5A-413B-B762-406C273747C5}">
      <dgm:prSet phldrT="[Text]" custT="1"/>
      <dgm:spPr/>
      <dgm:t>
        <a:bodyPr/>
        <a:lstStyle/>
        <a:p>
          <a:r>
            <a:rPr lang="en-US" sz="1900" dirty="0"/>
            <a:t> </a:t>
          </a:r>
          <a:r>
            <a:rPr lang="en-US" sz="2400" dirty="0">
              <a:latin typeface="Times New Roman" panose="02020603050405020304" pitchFamily="18" charset="0"/>
              <a:cs typeface="Times New Roman" panose="02020603050405020304" pitchFamily="18" charset="0"/>
            </a:rPr>
            <a:t>Accident Detection and Prevention</a:t>
          </a:r>
        </a:p>
      </dgm:t>
    </dgm:pt>
    <dgm:pt modelId="{C80CC383-0B49-4296-A260-EAA6D26190A9}" type="parTrans" cxnId="{D1FC82F2-8BAB-46DC-900E-46C23A8FCBD7}">
      <dgm:prSet/>
      <dgm:spPr/>
      <dgm:t>
        <a:bodyPr/>
        <a:lstStyle/>
        <a:p>
          <a:endParaRPr lang="en-US"/>
        </a:p>
      </dgm:t>
    </dgm:pt>
    <dgm:pt modelId="{F7260D5C-8774-4B84-8957-7D195A49B3A3}" type="sibTrans" cxnId="{D1FC82F2-8BAB-46DC-900E-46C23A8FCBD7}">
      <dgm:prSet/>
      <dgm:spPr/>
      <dgm:t>
        <a:bodyPr/>
        <a:lstStyle/>
        <a:p>
          <a:endParaRPr lang="en-US"/>
        </a:p>
      </dgm:t>
    </dgm:pt>
    <dgm:pt modelId="{277D084F-C742-4667-8DC0-2FDB078C72A9}">
      <dgm:prSet phldrT="[Text]" custT="1"/>
      <dgm:spPr/>
      <dgm:t>
        <a:bodyPr/>
        <a:lstStyle/>
        <a:p>
          <a:r>
            <a:rPr lang="en-US" sz="2400" dirty="0">
              <a:latin typeface="Times New Roman" panose="02020603050405020304" pitchFamily="18" charset="0"/>
              <a:cs typeface="Times New Roman" panose="02020603050405020304" pitchFamily="18" charset="0"/>
            </a:rPr>
            <a:t>Edge AI for Real-Time Decision-Making</a:t>
          </a:r>
        </a:p>
      </dgm:t>
    </dgm:pt>
    <dgm:pt modelId="{03BC40DF-C9ED-4204-9036-4A28DD67E79B}" type="parTrans" cxnId="{85CF9786-1E59-4DFE-A1E5-EEF11D4B464E}">
      <dgm:prSet/>
      <dgm:spPr/>
      <dgm:t>
        <a:bodyPr/>
        <a:lstStyle/>
        <a:p>
          <a:endParaRPr lang="en-US"/>
        </a:p>
      </dgm:t>
    </dgm:pt>
    <dgm:pt modelId="{71528F96-B588-47D5-B783-E20A6FAEF0EF}" type="sibTrans" cxnId="{85CF9786-1E59-4DFE-A1E5-EEF11D4B464E}">
      <dgm:prSet/>
      <dgm:spPr/>
      <dgm:t>
        <a:bodyPr/>
        <a:lstStyle/>
        <a:p>
          <a:endParaRPr lang="en-US"/>
        </a:p>
      </dgm:t>
    </dgm:pt>
    <dgm:pt modelId="{BAADAFE4-5691-4BCF-AA90-8523D7A03F27}">
      <dgm:prSet phldrT="[Text]" custT="1"/>
      <dgm:spPr/>
      <dgm:t>
        <a:bodyPr/>
        <a:lstStyle/>
        <a:p>
          <a:r>
            <a:rPr lang="en-US" sz="2400" dirty="0">
              <a:latin typeface="Times New Roman" panose="02020603050405020304" pitchFamily="18" charset="0"/>
              <a:cs typeface="Times New Roman" panose="02020603050405020304" pitchFamily="18" charset="0"/>
            </a:rPr>
            <a:t>Environmental Impact Reduction</a:t>
          </a:r>
        </a:p>
      </dgm:t>
    </dgm:pt>
    <dgm:pt modelId="{CD7D2BCF-C58C-417F-8175-A2B442EAD184}" type="parTrans" cxnId="{FBD6D847-CBEF-4888-88AB-B7917117BC6B}">
      <dgm:prSet/>
      <dgm:spPr/>
      <dgm:t>
        <a:bodyPr/>
        <a:lstStyle/>
        <a:p>
          <a:endParaRPr lang="en-US"/>
        </a:p>
      </dgm:t>
    </dgm:pt>
    <dgm:pt modelId="{2B1D6291-F2C0-423D-B6FC-45C32DFC4493}" type="sibTrans" cxnId="{FBD6D847-CBEF-4888-88AB-B7917117BC6B}">
      <dgm:prSet/>
      <dgm:spPr/>
      <dgm:t>
        <a:bodyPr/>
        <a:lstStyle/>
        <a:p>
          <a:endParaRPr lang="en-US"/>
        </a:p>
      </dgm:t>
    </dgm:pt>
    <dgm:pt modelId="{1BA79B06-5677-4E02-8A0E-E781F39E2B1B}" type="pres">
      <dgm:prSet presAssocID="{4BAEBA59-9100-42F1-A5A3-95BC24DF2682}" presName="linear" presStyleCnt="0">
        <dgm:presLayoutVars>
          <dgm:dir/>
          <dgm:animLvl val="lvl"/>
          <dgm:resizeHandles val="exact"/>
        </dgm:presLayoutVars>
      </dgm:prSet>
      <dgm:spPr/>
    </dgm:pt>
    <dgm:pt modelId="{0A521221-9CBE-4C6B-A0AB-4A2ACB0A18F2}" type="pres">
      <dgm:prSet presAssocID="{38F3BE92-1C5A-413B-B762-406C273747C5}" presName="parentLin" presStyleCnt="0"/>
      <dgm:spPr/>
    </dgm:pt>
    <dgm:pt modelId="{F6415424-DEED-4415-B973-6BCD99B4CD29}" type="pres">
      <dgm:prSet presAssocID="{38F3BE92-1C5A-413B-B762-406C273747C5}" presName="parentLeftMargin" presStyleLbl="node1" presStyleIdx="0" presStyleCnt="3"/>
      <dgm:spPr/>
    </dgm:pt>
    <dgm:pt modelId="{288A7DA0-15A0-445A-8F8D-9FC7AA827354}" type="pres">
      <dgm:prSet presAssocID="{38F3BE92-1C5A-413B-B762-406C273747C5}" presName="parentText" presStyleLbl="node1" presStyleIdx="0" presStyleCnt="3">
        <dgm:presLayoutVars>
          <dgm:chMax val="0"/>
          <dgm:bulletEnabled val="1"/>
        </dgm:presLayoutVars>
      </dgm:prSet>
      <dgm:spPr/>
    </dgm:pt>
    <dgm:pt modelId="{8B6E3B27-98CB-484B-A481-6CA1513A9C8D}" type="pres">
      <dgm:prSet presAssocID="{38F3BE92-1C5A-413B-B762-406C273747C5}" presName="negativeSpace" presStyleCnt="0"/>
      <dgm:spPr/>
    </dgm:pt>
    <dgm:pt modelId="{E5E16BD1-BD45-424A-A98A-37263D6C3C52}" type="pres">
      <dgm:prSet presAssocID="{38F3BE92-1C5A-413B-B762-406C273747C5}" presName="childText" presStyleLbl="conFgAcc1" presStyleIdx="0" presStyleCnt="3">
        <dgm:presLayoutVars>
          <dgm:bulletEnabled val="1"/>
        </dgm:presLayoutVars>
      </dgm:prSet>
      <dgm:spPr/>
    </dgm:pt>
    <dgm:pt modelId="{BC9A6E3F-1852-40C6-8E19-18720AC50042}" type="pres">
      <dgm:prSet presAssocID="{F7260D5C-8774-4B84-8957-7D195A49B3A3}" presName="spaceBetweenRectangles" presStyleCnt="0"/>
      <dgm:spPr/>
    </dgm:pt>
    <dgm:pt modelId="{585F19B7-A8AF-4E99-84E3-DB50DF8D1F46}" type="pres">
      <dgm:prSet presAssocID="{277D084F-C742-4667-8DC0-2FDB078C72A9}" presName="parentLin" presStyleCnt="0"/>
      <dgm:spPr/>
    </dgm:pt>
    <dgm:pt modelId="{0D1538BB-15E6-4247-903A-E414077181DD}" type="pres">
      <dgm:prSet presAssocID="{277D084F-C742-4667-8DC0-2FDB078C72A9}" presName="parentLeftMargin" presStyleLbl="node1" presStyleIdx="0" presStyleCnt="3"/>
      <dgm:spPr/>
    </dgm:pt>
    <dgm:pt modelId="{74C02ED9-9A5D-4F1F-9D16-3F5150D671AE}" type="pres">
      <dgm:prSet presAssocID="{277D084F-C742-4667-8DC0-2FDB078C72A9}" presName="parentText" presStyleLbl="node1" presStyleIdx="1" presStyleCnt="3" custLinFactNeighborX="18568" custLinFactNeighborY="-1832">
        <dgm:presLayoutVars>
          <dgm:chMax val="0"/>
          <dgm:bulletEnabled val="1"/>
        </dgm:presLayoutVars>
      </dgm:prSet>
      <dgm:spPr/>
    </dgm:pt>
    <dgm:pt modelId="{27C58E18-78DA-4DEA-B73D-AE0CE128B330}" type="pres">
      <dgm:prSet presAssocID="{277D084F-C742-4667-8DC0-2FDB078C72A9}" presName="negativeSpace" presStyleCnt="0"/>
      <dgm:spPr/>
    </dgm:pt>
    <dgm:pt modelId="{DD43C349-7AF9-4D5A-9345-4861DBF577F5}" type="pres">
      <dgm:prSet presAssocID="{277D084F-C742-4667-8DC0-2FDB078C72A9}" presName="childText" presStyleLbl="conFgAcc1" presStyleIdx="1" presStyleCnt="3" custLinFactY="24837" custLinFactNeighborY="100000">
        <dgm:presLayoutVars>
          <dgm:bulletEnabled val="1"/>
        </dgm:presLayoutVars>
      </dgm:prSet>
      <dgm:spPr/>
    </dgm:pt>
    <dgm:pt modelId="{FE0C6B55-A84C-4100-9E2F-FA71DECC78F3}" type="pres">
      <dgm:prSet presAssocID="{71528F96-B588-47D5-B783-E20A6FAEF0EF}" presName="spaceBetweenRectangles" presStyleCnt="0"/>
      <dgm:spPr/>
    </dgm:pt>
    <dgm:pt modelId="{9FC23671-F81A-4E15-94BE-EF62089486D7}" type="pres">
      <dgm:prSet presAssocID="{BAADAFE4-5691-4BCF-AA90-8523D7A03F27}" presName="parentLin" presStyleCnt="0"/>
      <dgm:spPr/>
    </dgm:pt>
    <dgm:pt modelId="{E51DF098-E835-4A58-BE23-AF56B0454509}" type="pres">
      <dgm:prSet presAssocID="{BAADAFE4-5691-4BCF-AA90-8523D7A03F27}" presName="parentLeftMargin" presStyleLbl="node1" presStyleIdx="1" presStyleCnt="3"/>
      <dgm:spPr/>
    </dgm:pt>
    <dgm:pt modelId="{5B1CA917-5886-45EC-BAA6-4F34589734A4}" type="pres">
      <dgm:prSet presAssocID="{BAADAFE4-5691-4BCF-AA90-8523D7A03F27}" presName="parentText" presStyleLbl="node1" presStyleIdx="2" presStyleCnt="3">
        <dgm:presLayoutVars>
          <dgm:chMax val="0"/>
          <dgm:bulletEnabled val="1"/>
        </dgm:presLayoutVars>
      </dgm:prSet>
      <dgm:spPr/>
    </dgm:pt>
    <dgm:pt modelId="{30519F4F-719D-4758-8BBC-E77FBF61F162}" type="pres">
      <dgm:prSet presAssocID="{BAADAFE4-5691-4BCF-AA90-8523D7A03F27}" presName="negativeSpace" presStyleCnt="0"/>
      <dgm:spPr/>
    </dgm:pt>
    <dgm:pt modelId="{DC895CEA-80B6-4224-9ACD-7B09B2310B22}" type="pres">
      <dgm:prSet presAssocID="{BAADAFE4-5691-4BCF-AA90-8523D7A03F27}" presName="childText" presStyleLbl="conFgAcc1" presStyleIdx="2" presStyleCnt="3">
        <dgm:presLayoutVars>
          <dgm:bulletEnabled val="1"/>
        </dgm:presLayoutVars>
      </dgm:prSet>
      <dgm:spPr/>
    </dgm:pt>
  </dgm:ptLst>
  <dgm:cxnLst>
    <dgm:cxn modelId="{9A112C14-AC9A-4329-9C7D-221A8CCBFAC1}" type="presOf" srcId="{38F3BE92-1C5A-413B-B762-406C273747C5}" destId="{F6415424-DEED-4415-B973-6BCD99B4CD29}" srcOrd="0" destOrd="0" presId="urn:microsoft.com/office/officeart/2005/8/layout/list1"/>
    <dgm:cxn modelId="{FBD6D847-CBEF-4888-88AB-B7917117BC6B}" srcId="{4BAEBA59-9100-42F1-A5A3-95BC24DF2682}" destId="{BAADAFE4-5691-4BCF-AA90-8523D7A03F27}" srcOrd="2" destOrd="0" parTransId="{CD7D2BCF-C58C-417F-8175-A2B442EAD184}" sibTransId="{2B1D6291-F2C0-423D-B6FC-45C32DFC4493}"/>
    <dgm:cxn modelId="{A0A5386B-5AC0-47EB-8C46-F7499A7470AE}" type="presOf" srcId="{277D084F-C742-4667-8DC0-2FDB078C72A9}" destId="{0D1538BB-15E6-4247-903A-E414077181DD}" srcOrd="0" destOrd="0" presId="urn:microsoft.com/office/officeart/2005/8/layout/list1"/>
    <dgm:cxn modelId="{2AA18E80-AEBE-4E87-A1EA-B0A6DBCDE223}" type="presOf" srcId="{BAADAFE4-5691-4BCF-AA90-8523D7A03F27}" destId="{E51DF098-E835-4A58-BE23-AF56B0454509}" srcOrd="0" destOrd="0" presId="urn:microsoft.com/office/officeart/2005/8/layout/list1"/>
    <dgm:cxn modelId="{85CF9786-1E59-4DFE-A1E5-EEF11D4B464E}" srcId="{4BAEBA59-9100-42F1-A5A3-95BC24DF2682}" destId="{277D084F-C742-4667-8DC0-2FDB078C72A9}" srcOrd="1" destOrd="0" parTransId="{03BC40DF-C9ED-4204-9036-4A28DD67E79B}" sibTransId="{71528F96-B588-47D5-B783-E20A6FAEF0EF}"/>
    <dgm:cxn modelId="{29C45494-A5F8-457E-A52D-0820638613B5}" type="presOf" srcId="{4BAEBA59-9100-42F1-A5A3-95BC24DF2682}" destId="{1BA79B06-5677-4E02-8A0E-E781F39E2B1B}" srcOrd="0" destOrd="0" presId="urn:microsoft.com/office/officeart/2005/8/layout/list1"/>
    <dgm:cxn modelId="{43B20AA3-B11A-4464-A9AA-FB1373C41F13}" type="presOf" srcId="{BAADAFE4-5691-4BCF-AA90-8523D7A03F27}" destId="{5B1CA917-5886-45EC-BAA6-4F34589734A4}" srcOrd="1" destOrd="0" presId="urn:microsoft.com/office/officeart/2005/8/layout/list1"/>
    <dgm:cxn modelId="{1DA395C3-CE20-4767-A3E1-94F0B0D34D6C}" type="presOf" srcId="{38F3BE92-1C5A-413B-B762-406C273747C5}" destId="{288A7DA0-15A0-445A-8F8D-9FC7AA827354}" srcOrd="1" destOrd="0" presId="urn:microsoft.com/office/officeart/2005/8/layout/list1"/>
    <dgm:cxn modelId="{BCD366EB-D0C8-43AE-8DF5-A9D9CADF377D}" type="presOf" srcId="{277D084F-C742-4667-8DC0-2FDB078C72A9}" destId="{74C02ED9-9A5D-4F1F-9D16-3F5150D671AE}" srcOrd="1" destOrd="0" presId="urn:microsoft.com/office/officeart/2005/8/layout/list1"/>
    <dgm:cxn modelId="{D1FC82F2-8BAB-46DC-900E-46C23A8FCBD7}" srcId="{4BAEBA59-9100-42F1-A5A3-95BC24DF2682}" destId="{38F3BE92-1C5A-413B-B762-406C273747C5}" srcOrd="0" destOrd="0" parTransId="{C80CC383-0B49-4296-A260-EAA6D26190A9}" sibTransId="{F7260D5C-8774-4B84-8957-7D195A49B3A3}"/>
    <dgm:cxn modelId="{47CF2B0E-81FD-4145-ADFD-465B6AE1696F}" type="presParOf" srcId="{1BA79B06-5677-4E02-8A0E-E781F39E2B1B}" destId="{0A521221-9CBE-4C6B-A0AB-4A2ACB0A18F2}" srcOrd="0" destOrd="0" presId="urn:microsoft.com/office/officeart/2005/8/layout/list1"/>
    <dgm:cxn modelId="{3AFDC45B-3423-4A05-B5AB-CF0C0B8669D7}" type="presParOf" srcId="{0A521221-9CBE-4C6B-A0AB-4A2ACB0A18F2}" destId="{F6415424-DEED-4415-B973-6BCD99B4CD29}" srcOrd="0" destOrd="0" presId="urn:microsoft.com/office/officeart/2005/8/layout/list1"/>
    <dgm:cxn modelId="{5FB50680-8FCF-481C-83D5-EF7B3309A8E4}" type="presParOf" srcId="{0A521221-9CBE-4C6B-A0AB-4A2ACB0A18F2}" destId="{288A7DA0-15A0-445A-8F8D-9FC7AA827354}" srcOrd="1" destOrd="0" presId="urn:microsoft.com/office/officeart/2005/8/layout/list1"/>
    <dgm:cxn modelId="{7919F5AC-D57B-4214-AAB8-5234C7906F2E}" type="presParOf" srcId="{1BA79B06-5677-4E02-8A0E-E781F39E2B1B}" destId="{8B6E3B27-98CB-484B-A481-6CA1513A9C8D}" srcOrd="1" destOrd="0" presId="urn:microsoft.com/office/officeart/2005/8/layout/list1"/>
    <dgm:cxn modelId="{C2B6B561-CA15-43DE-B025-4CC72416D51C}" type="presParOf" srcId="{1BA79B06-5677-4E02-8A0E-E781F39E2B1B}" destId="{E5E16BD1-BD45-424A-A98A-37263D6C3C52}" srcOrd="2" destOrd="0" presId="urn:microsoft.com/office/officeart/2005/8/layout/list1"/>
    <dgm:cxn modelId="{15F73B22-0979-47AF-A112-EED08A9B96BA}" type="presParOf" srcId="{1BA79B06-5677-4E02-8A0E-E781F39E2B1B}" destId="{BC9A6E3F-1852-40C6-8E19-18720AC50042}" srcOrd="3" destOrd="0" presId="urn:microsoft.com/office/officeart/2005/8/layout/list1"/>
    <dgm:cxn modelId="{3E2A7DD2-47EC-4D21-8D9C-372C3676F90E}" type="presParOf" srcId="{1BA79B06-5677-4E02-8A0E-E781F39E2B1B}" destId="{585F19B7-A8AF-4E99-84E3-DB50DF8D1F46}" srcOrd="4" destOrd="0" presId="urn:microsoft.com/office/officeart/2005/8/layout/list1"/>
    <dgm:cxn modelId="{7BF7FB82-DABB-4942-AF9F-CB87C0D95918}" type="presParOf" srcId="{585F19B7-A8AF-4E99-84E3-DB50DF8D1F46}" destId="{0D1538BB-15E6-4247-903A-E414077181DD}" srcOrd="0" destOrd="0" presId="urn:microsoft.com/office/officeart/2005/8/layout/list1"/>
    <dgm:cxn modelId="{BC656949-3AE8-4795-8CA7-20D87235B3E9}" type="presParOf" srcId="{585F19B7-A8AF-4E99-84E3-DB50DF8D1F46}" destId="{74C02ED9-9A5D-4F1F-9D16-3F5150D671AE}" srcOrd="1" destOrd="0" presId="urn:microsoft.com/office/officeart/2005/8/layout/list1"/>
    <dgm:cxn modelId="{5564F9D4-3553-4453-9D84-5462DD613605}" type="presParOf" srcId="{1BA79B06-5677-4E02-8A0E-E781F39E2B1B}" destId="{27C58E18-78DA-4DEA-B73D-AE0CE128B330}" srcOrd="5" destOrd="0" presId="urn:microsoft.com/office/officeart/2005/8/layout/list1"/>
    <dgm:cxn modelId="{F32D9A4B-61F2-46FB-8115-5D8EFF077A69}" type="presParOf" srcId="{1BA79B06-5677-4E02-8A0E-E781F39E2B1B}" destId="{DD43C349-7AF9-4D5A-9345-4861DBF577F5}" srcOrd="6" destOrd="0" presId="urn:microsoft.com/office/officeart/2005/8/layout/list1"/>
    <dgm:cxn modelId="{0BDFB0B0-2379-48C0-AAE3-AA1A5705E6F6}" type="presParOf" srcId="{1BA79B06-5677-4E02-8A0E-E781F39E2B1B}" destId="{FE0C6B55-A84C-4100-9E2F-FA71DECC78F3}" srcOrd="7" destOrd="0" presId="urn:microsoft.com/office/officeart/2005/8/layout/list1"/>
    <dgm:cxn modelId="{8D9C0DB7-E8BA-43EA-BDD1-2B1C98C0B104}" type="presParOf" srcId="{1BA79B06-5677-4E02-8A0E-E781F39E2B1B}" destId="{9FC23671-F81A-4E15-94BE-EF62089486D7}" srcOrd="8" destOrd="0" presId="urn:microsoft.com/office/officeart/2005/8/layout/list1"/>
    <dgm:cxn modelId="{B7D40FC6-0B1B-42EA-8EDF-7B6B635FA23F}" type="presParOf" srcId="{9FC23671-F81A-4E15-94BE-EF62089486D7}" destId="{E51DF098-E835-4A58-BE23-AF56B0454509}" srcOrd="0" destOrd="0" presId="urn:microsoft.com/office/officeart/2005/8/layout/list1"/>
    <dgm:cxn modelId="{7BB008F7-8D5F-48B8-A48C-FBD31358C41B}" type="presParOf" srcId="{9FC23671-F81A-4E15-94BE-EF62089486D7}" destId="{5B1CA917-5886-45EC-BAA6-4F34589734A4}" srcOrd="1" destOrd="0" presId="urn:microsoft.com/office/officeart/2005/8/layout/list1"/>
    <dgm:cxn modelId="{DC986BEA-B06D-4C73-A29D-EDD6F2D52DAF}" type="presParOf" srcId="{1BA79B06-5677-4E02-8A0E-E781F39E2B1B}" destId="{30519F4F-719D-4758-8BBC-E77FBF61F162}" srcOrd="9" destOrd="0" presId="urn:microsoft.com/office/officeart/2005/8/layout/list1"/>
    <dgm:cxn modelId="{F9534062-309C-462F-A754-9E9955D5FC29}" type="presParOf" srcId="{1BA79B06-5677-4E02-8A0E-E781F39E2B1B}" destId="{DC895CEA-80B6-4224-9ACD-7B09B2310B22}" srcOrd="10" destOrd="0" presId="urn:microsoft.com/office/officeart/2005/8/layout/list1"/>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A8E1BE-CE31-425F-BC5B-A1213FF91855}">
      <dsp:nvSpPr>
        <dsp:cNvPr id="0" name=""/>
        <dsp:cNvSpPr/>
      </dsp:nvSpPr>
      <dsp:spPr>
        <a:xfrm>
          <a:off x="-31970" y="5785"/>
          <a:ext cx="6943712" cy="369939"/>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IN" sz="1400" kern="1200" dirty="0">
              <a:solidFill>
                <a:schemeClr val="bg1"/>
              </a:solidFill>
            </a:rPr>
            <a:t>EPOCHS</a:t>
          </a:r>
        </a:p>
      </dsp:txBody>
      <dsp:txXfrm>
        <a:off x="-21135" y="16620"/>
        <a:ext cx="6922042" cy="348269"/>
      </dsp:txXfrm>
    </dsp:sp>
    <dsp:sp modelId="{3F4583AF-F8CE-4DEF-86BE-9254282E9883}">
      <dsp:nvSpPr>
        <dsp:cNvPr id="0" name=""/>
        <dsp:cNvSpPr/>
      </dsp:nvSpPr>
      <dsp:spPr>
        <a:xfrm rot="5400000">
          <a:off x="3407311" y="380068"/>
          <a:ext cx="65148" cy="78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solidFill>
              <a:schemeClr val="bg1"/>
            </a:solidFill>
          </a:endParaRPr>
        </a:p>
      </dsp:txBody>
      <dsp:txXfrm rot="-5400000">
        <a:off x="3416432" y="386583"/>
        <a:ext cx="46906" cy="45604"/>
      </dsp:txXfrm>
    </dsp:sp>
    <dsp:sp modelId="{248DC3AE-9924-4032-92C8-D2DE51CDBCFF}">
      <dsp:nvSpPr>
        <dsp:cNvPr id="0" name=""/>
        <dsp:cNvSpPr/>
      </dsp:nvSpPr>
      <dsp:spPr>
        <a:xfrm>
          <a:off x="0" y="462589"/>
          <a:ext cx="6879772" cy="46332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rPr>
            <a:t>TRAINED OVER 23 EPOCHS TO IMPROVE PREDICTION ACCURACY.</a:t>
          </a:r>
          <a:endParaRPr lang="en-IN" sz="1400" kern="1200" dirty="0">
            <a:solidFill>
              <a:schemeClr val="bg1"/>
            </a:solidFill>
          </a:endParaRPr>
        </a:p>
      </dsp:txBody>
      <dsp:txXfrm>
        <a:off x="13570" y="476159"/>
        <a:ext cx="6852632" cy="436184"/>
      </dsp:txXfrm>
    </dsp:sp>
    <dsp:sp modelId="{B312748C-931E-4731-9DB3-6B680EA4AD22}">
      <dsp:nvSpPr>
        <dsp:cNvPr id="0" name=""/>
        <dsp:cNvSpPr/>
      </dsp:nvSpPr>
      <dsp:spPr>
        <a:xfrm rot="5400000">
          <a:off x="3407311" y="930257"/>
          <a:ext cx="65148" cy="78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solidFill>
              <a:schemeClr val="bg1"/>
            </a:solidFill>
          </a:endParaRPr>
        </a:p>
      </dsp:txBody>
      <dsp:txXfrm rot="-5400000">
        <a:off x="3416432" y="936772"/>
        <a:ext cx="46906" cy="45604"/>
      </dsp:txXfrm>
    </dsp:sp>
    <dsp:sp modelId="{53A5BE77-0A5D-4245-B00D-80427F6BD5EF}">
      <dsp:nvSpPr>
        <dsp:cNvPr id="0" name=""/>
        <dsp:cNvSpPr/>
      </dsp:nvSpPr>
      <dsp:spPr>
        <a:xfrm>
          <a:off x="0" y="1012779"/>
          <a:ext cx="6879772" cy="53480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rPr>
            <a:t>STRIKES A BALANCE BETWEEN SUFFICIENT LEARNING AND AVOIDING OVERFITTING.</a:t>
          </a:r>
          <a:endParaRPr lang="en-IN" sz="1400" kern="1200" dirty="0">
            <a:solidFill>
              <a:schemeClr val="bg1"/>
            </a:solidFill>
          </a:endParaRPr>
        </a:p>
      </dsp:txBody>
      <dsp:txXfrm>
        <a:off x="15664" y="1028443"/>
        <a:ext cx="6848444" cy="503476"/>
      </dsp:txXfrm>
    </dsp:sp>
    <dsp:sp modelId="{790D573B-B788-4CE8-BFB5-4BA64222A0D3}">
      <dsp:nvSpPr>
        <dsp:cNvPr id="0" name=""/>
        <dsp:cNvSpPr/>
      </dsp:nvSpPr>
      <dsp:spPr>
        <a:xfrm rot="5400000">
          <a:off x="3407311" y="1551926"/>
          <a:ext cx="65148" cy="78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solidFill>
              <a:schemeClr val="bg1"/>
            </a:solidFill>
          </a:endParaRPr>
        </a:p>
      </dsp:txBody>
      <dsp:txXfrm rot="-5400000">
        <a:off x="3416432" y="1558441"/>
        <a:ext cx="46906" cy="45604"/>
      </dsp:txXfrm>
    </dsp:sp>
    <dsp:sp modelId="{4072170F-1268-44FE-92BC-E75928B93ECF}">
      <dsp:nvSpPr>
        <dsp:cNvPr id="0" name=""/>
        <dsp:cNvSpPr/>
      </dsp:nvSpPr>
      <dsp:spPr>
        <a:xfrm>
          <a:off x="0" y="1634448"/>
          <a:ext cx="6879772" cy="353313"/>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rPr>
            <a:t>ADDITIONAL EPOCHS CAN BE USED IF THE MODEL DOESN’T CONVERGE..</a:t>
          </a:r>
        </a:p>
      </dsp:txBody>
      <dsp:txXfrm>
        <a:off x="10348" y="1644796"/>
        <a:ext cx="6859076" cy="332617"/>
      </dsp:txXfrm>
    </dsp:sp>
    <dsp:sp modelId="{C8243CBE-F907-4FA0-99F4-FB392CE2144A}">
      <dsp:nvSpPr>
        <dsp:cNvPr id="0" name=""/>
        <dsp:cNvSpPr/>
      </dsp:nvSpPr>
      <dsp:spPr>
        <a:xfrm rot="5400000">
          <a:off x="3407311" y="1992105"/>
          <a:ext cx="65148" cy="78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solidFill>
              <a:schemeClr val="bg1"/>
            </a:solidFill>
          </a:endParaRPr>
        </a:p>
      </dsp:txBody>
      <dsp:txXfrm rot="-5400000">
        <a:off x="3416432" y="1998620"/>
        <a:ext cx="46906" cy="45604"/>
      </dsp:txXfrm>
    </dsp:sp>
    <dsp:sp modelId="{C7CD805A-628B-4EF1-85CA-AB543F5FC067}">
      <dsp:nvSpPr>
        <dsp:cNvPr id="0" name=""/>
        <dsp:cNvSpPr/>
      </dsp:nvSpPr>
      <dsp:spPr>
        <a:xfrm>
          <a:off x="0" y="2074627"/>
          <a:ext cx="6879772" cy="350145"/>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rPr>
            <a:t>2. BATCH SIZE:</a:t>
          </a:r>
        </a:p>
      </dsp:txBody>
      <dsp:txXfrm>
        <a:off x="10255" y="2084882"/>
        <a:ext cx="6859262" cy="329635"/>
      </dsp:txXfrm>
    </dsp:sp>
    <dsp:sp modelId="{FAE9F004-FA2A-4ED3-882B-FC29CF7E9B6C}">
      <dsp:nvSpPr>
        <dsp:cNvPr id="0" name=""/>
        <dsp:cNvSpPr/>
      </dsp:nvSpPr>
      <dsp:spPr>
        <a:xfrm rot="5400000">
          <a:off x="3407311" y="2429115"/>
          <a:ext cx="65148" cy="78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solidFill>
              <a:schemeClr val="bg1"/>
            </a:solidFill>
          </a:endParaRPr>
        </a:p>
      </dsp:txBody>
      <dsp:txXfrm rot="-5400000">
        <a:off x="3416432" y="2435630"/>
        <a:ext cx="46906" cy="45604"/>
      </dsp:txXfrm>
    </dsp:sp>
    <dsp:sp modelId="{8AE6BFF3-68E0-4212-A500-AB9659DA455F}">
      <dsp:nvSpPr>
        <dsp:cNvPr id="0" name=""/>
        <dsp:cNvSpPr/>
      </dsp:nvSpPr>
      <dsp:spPr>
        <a:xfrm>
          <a:off x="0" y="2511637"/>
          <a:ext cx="6879772" cy="488296"/>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rPr>
            <a:t>A BATCH SIZE OF 23 ENSURES FREQUENT UPDATES TO MODEL WEIGHTS.</a:t>
          </a:r>
        </a:p>
      </dsp:txBody>
      <dsp:txXfrm>
        <a:off x="14302" y="2525939"/>
        <a:ext cx="6851168" cy="459692"/>
      </dsp:txXfrm>
    </dsp:sp>
    <dsp:sp modelId="{6B63A45D-9640-41CE-B59D-E347B0A4F288}">
      <dsp:nvSpPr>
        <dsp:cNvPr id="0" name=""/>
        <dsp:cNvSpPr/>
      </dsp:nvSpPr>
      <dsp:spPr>
        <a:xfrm rot="5400000">
          <a:off x="3407311" y="3004277"/>
          <a:ext cx="65148" cy="78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solidFill>
              <a:schemeClr val="bg1"/>
            </a:solidFill>
          </a:endParaRPr>
        </a:p>
      </dsp:txBody>
      <dsp:txXfrm rot="-5400000">
        <a:off x="3416432" y="3010792"/>
        <a:ext cx="46906" cy="45604"/>
      </dsp:txXfrm>
    </dsp:sp>
    <dsp:sp modelId="{15138070-1784-46FA-AAD1-DA380498B163}">
      <dsp:nvSpPr>
        <dsp:cNvPr id="0" name=""/>
        <dsp:cNvSpPr/>
      </dsp:nvSpPr>
      <dsp:spPr>
        <a:xfrm>
          <a:off x="3101933" y="3086798"/>
          <a:ext cx="675904" cy="173729"/>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endParaRPr lang="en-US" sz="900" kern="1200" dirty="0">
            <a:solidFill>
              <a:schemeClr val="bg1"/>
            </a:solidFill>
          </a:endParaRPr>
        </a:p>
      </dsp:txBody>
      <dsp:txXfrm>
        <a:off x="3107021" y="3091886"/>
        <a:ext cx="665728" cy="163553"/>
      </dsp:txXfrm>
    </dsp:sp>
    <dsp:sp modelId="{874E9061-3E28-4C27-944C-30DC4ACE4BF2}">
      <dsp:nvSpPr>
        <dsp:cNvPr id="0" name=""/>
        <dsp:cNvSpPr/>
      </dsp:nvSpPr>
      <dsp:spPr>
        <a:xfrm rot="16200000">
          <a:off x="3373774" y="3133290"/>
          <a:ext cx="132223" cy="78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44500">
            <a:lnSpc>
              <a:spcPct val="90000"/>
            </a:lnSpc>
            <a:spcBef>
              <a:spcPct val="0"/>
            </a:spcBef>
            <a:spcAft>
              <a:spcPct val="35000"/>
            </a:spcAft>
            <a:buNone/>
          </a:pPr>
          <a:endParaRPr lang="en-IN" sz="1000" kern="1200" dirty="0">
            <a:solidFill>
              <a:schemeClr val="bg1"/>
            </a:solidFill>
          </a:endParaRPr>
        </a:p>
      </dsp:txBody>
      <dsp:txXfrm rot="5400000">
        <a:off x="3416433" y="3129721"/>
        <a:ext cx="46906" cy="108770"/>
      </dsp:txXfrm>
    </dsp:sp>
    <dsp:sp modelId="{78B10C6A-6918-490D-8882-4463A46407B6}">
      <dsp:nvSpPr>
        <dsp:cNvPr id="0" name=""/>
        <dsp:cNvSpPr/>
      </dsp:nvSpPr>
      <dsp:spPr>
        <a:xfrm>
          <a:off x="38479" y="3084231"/>
          <a:ext cx="6802813" cy="424254"/>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rPr>
            <a:t>CHOSEN BASED ON MEMORY, PROCESSING SPEED, AND PERFORMANCE.</a:t>
          </a:r>
        </a:p>
      </dsp:txBody>
      <dsp:txXfrm>
        <a:off x="50905" y="3096657"/>
        <a:ext cx="6777961" cy="399402"/>
      </dsp:txXfrm>
    </dsp:sp>
    <dsp:sp modelId="{E619A328-1530-4A57-BB91-02C0402C25F9}">
      <dsp:nvSpPr>
        <dsp:cNvPr id="0" name=""/>
        <dsp:cNvSpPr/>
      </dsp:nvSpPr>
      <dsp:spPr>
        <a:xfrm rot="5400000">
          <a:off x="3402612" y="3519094"/>
          <a:ext cx="74546" cy="78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solidFill>
              <a:schemeClr val="bg1"/>
            </a:solidFill>
          </a:endParaRPr>
        </a:p>
      </dsp:txBody>
      <dsp:txXfrm rot="-5400000">
        <a:off x="3416432" y="3520910"/>
        <a:ext cx="46906" cy="52182"/>
      </dsp:txXfrm>
    </dsp:sp>
    <dsp:sp modelId="{9899CD13-9DC9-40F0-82A3-E5FC2CD520E7}">
      <dsp:nvSpPr>
        <dsp:cNvPr id="0" name=""/>
        <dsp:cNvSpPr/>
      </dsp:nvSpPr>
      <dsp:spPr>
        <a:xfrm>
          <a:off x="-27810" y="3607881"/>
          <a:ext cx="6935392" cy="370127"/>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rPr>
            <a:t>3. VALIDATION DATA:</a:t>
          </a:r>
        </a:p>
      </dsp:txBody>
      <dsp:txXfrm>
        <a:off x="-16969" y="3618722"/>
        <a:ext cx="6913710" cy="348445"/>
      </dsp:txXfrm>
    </dsp:sp>
    <dsp:sp modelId="{B8B77E8E-0272-45BC-AC5F-3D7600747792}">
      <dsp:nvSpPr>
        <dsp:cNvPr id="0" name=""/>
        <dsp:cNvSpPr/>
      </dsp:nvSpPr>
      <dsp:spPr>
        <a:xfrm rot="5620428">
          <a:off x="3381971" y="3995349"/>
          <a:ext cx="84817" cy="78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solidFill>
              <a:schemeClr val="bg1"/>
            </a:solidFill>
          </a:endParaRPr>
        </a:p>
      </dsp:txBody>
      <dsp:txXfrm rot="-5400000">
        <a:off x="3401678" y="3992054"/>
        <a:ext cx="46906" cy="61364"/>
      </dsp:txXfrm>
    </dsp:sp>
    <dsp:sp modelId="{3A1C781F-F974-4F31-9750-CAB69FC87DEB}">
      <dsp:nvSpPr>
        <dsp:cNvPr id="0" name=""/>
        <dsp:cNvSpPr/>
      </dsp:nvSpPr>
      <dsp:spPr>
        <a:xfrm>
          <a:off x="1226341" y="4090867"/>
          <a:ext cx="4358011" cy="479995"/>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rPr>
            <a:t>SEPARATE DATA USED TO MONITOR PERFORMANCE AFTER EACH EPOCH.</a:t>
          </a:r>
        </a:p>
      </dsp:txBody>
      <dsp:txXfrm>
        <a:off x="1240400" y="4104926"/>
        <a:ext cx="4329893" cy="451877"/>
      </dsp:txXfrm>
    </dsp:sp>
    <dsp:sp modelId="{51E7F03E-6534-4E11-8EC6-C21B7BD9861C}">
      <dsp:nvSpPr>
        <dsp:cNvPr id="0" name=""/>
        <dsp:cNvSpPr/>
      </dsp:nvSpPr>
      <dsp:spPr>
        <a:xfrm rot="5207064">
          <a:off x="3371825" y="4599407"/>
          <a:ext cx="101610" cy="78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IN" sz="700" kern="1200" dirty="0">
            <a:solidFill>
              <a:schemeClr val="bg1"/>
            </a:solidFill>
          </a:endParaRPr>
        </a:p>
      </dsp:txBody>
      <dsp:txXfrm rot="-5400000">
        <a:off x="3398519" y="4587710"/>
        <a:ext cx="46906" cy="78157"/>
      </dsp:txXfrm>
    </dsp:sp>
    <dsp:sp modelId="{4D0D05DC-5C25-4ABC-B3C5-6306D9EA8AA4}">
      <dsp:nvSpPr>
        <dsp:cNvPr id="0" name=""/>
        <dsp:cNvSpPr/>
      </dsp:nvSpPr>
      <dsp:spPr>
        <a:xfrm>
          <a:off x="758196" y="4706130"/>
          <a:ext cx="5363379" cy="479005"/>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rPr>
            <a:t>SEPARATE DATA USED TO MONITOR PERFORMANCE AFTER EACH EPOCH.</a:t>
          </a:r>
        </a:p>
      </dsp:txBody>
      <dsp:txXfrm>
        <a:off x="772226" y="4720160"/>
        <a:ext cx="5335319" cy="450945"/>
      </dsp:txXfrm>
    </dsp:sp>
    <dsp:sp modelId="{2EFB82AC-703B-4709-9EC2-D112327BAB2F}">
      <dsp:nvSpPr>
        <dsp:cNvPr id="0" name=""/>
        <dsp:cNvSpPr/>
      </dsp:nvSpPr>
      <dsp:spPr>
        <a:xfrm rot="6021501">
          <a:off x="3300001" y="5247725"/>
          <a:ext cx="155044" cy="7817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66725">
            <a:lnSpc>
              <a:spcPct val="90000"/>
            </a:lnSpc>
            <a:spcBef>
              <a:spcPct val="0"/>
            </a:spcBef>
            <a:spcAft>
              <a:spcPct val="35000"/>
            </a:spcAft>
            <a:buNone/>
          </a:pPr>
          <a:endParaRPr lang="en-IN" sz="1050" kern="1200" dirty="0">
            <a:solidFill>
              <a:schemeClr val="bg1"/>
            </a:solidFill>
          </a:endParaRPr>
        </a:p>
      </dsp:txBody>
      <dsp:txXfrm rot="-5400000">
        <a:off x="3356178" y="5209484"/>
        <a:ext cx="46906" cy="131591"/>
      </dsp:txXfrm>
    </dsp:sp>
    <dsp:sp modelId="{5ACA6E4A-0FB0-402A-9919-3B378BD0D794}">
      <dsp:nvSpPr>
        <dsp:cNvPr id="0" name=""/>
        <dsp:cNvSpPr/>
      </dsp:nvSpPr>
      <dsp:spPr>
        <a:xfrm>
          <a:off x="1210457" y="5388493"/>
          <a:ext cx="4216760" cy="438778"/>
        </a:xfrm>
        <a:prstGeom prst="roundRect">
          <a:avLst>
            <a:gd name="adj" fmla="val 10000"/>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kern="1200" dirty="0">
              <a:solidFill>
                <a:schemeClr val="bg1"/>
              </a:solidFill>
            </a:rPr>
            <a:t>TRACKS VALIDATION LOSS TO FINE-TUNE MODEL HYPERPARAMETERS.</a:t>
          </a:r>
        </a:p>
      </dsp:txBody>
      <dsp:txXfrm>
        <a:off x="1223308" y="5401344"/>
        <a:ext cx="4191058" cy="4130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267FB0-C3A7-49D1-BD22-7CAC061990A0}">
      <dsp:nvSpPr>
        <dsp:cNvPr id="0" name=""/>
        <dsp:cNvSpPr/>
      </dsp:nvSpPr>
      <dsp:spPr>
        <a:xfrm>
          <a:off x="5281" y="671506"/>
          <a:ext cx="1964559" cy="785823"/>
        </a:xfrm>
        <a:prstGeom prst="chevr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IN" sz="1800" kern="1200" dirty="0">
              <a:latin typeface="Times New Roman" panose="02020603050405020304" pitchFamily="18" charset="0"/>
              <a:cs typeface="Times New Roman" panose="02020603050405020304" pitchFamily="18" charset="0"/>
            </a:rPr>
            <a:t>Data Quality</a:t>
          </a:r>
        </a:p>
      </dsp:txBody>
      <dsp:txXfrm>
        <a:off x="398193" y="671506"/>
        <a:ext cx="1178736" cy="785823"/>
      </dsp:txXfrm>
    </dsp:sp>
    <dsp:sp modelId="{757D5237-21CF-48B2-A95D-49D0A0644B26}">
      <dsp:nvSpPr>
        <dsp:cNvPr id="0" name=""/>
        <dsp:cNvSpPr/>
      </dsp:nvSpPr>
      <dsp:spPr>
        <a:xfrm>
          <a:off x="1773384" y="671506"/>
          <a:ext cx="1964559" cy="785823"/>
        </a:xfrm>
        <a:prstGeom prst="chevr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IN" sz="1400" kern="1200" dirty="0"/>
            <a:t>Model Interpretability</a:t>
          </a:r>
        </a:p>
      </dsp:txBody>
      <dsp:txXfrm>
        <a:off x="2166296" y="671506"/>
        <a:ext cx="1178736" cy="785823"/>
      </dsp:txXfrm>
    </dsp:sp>
    <dsp:sp modelId="{0B4CA2AE-54B9-45CA-A7B1-EAEA432D90B3}">
      <dsp:nvSpPr>
        <dsp:cNvPr id="0" name=""/>
        <dsp:cNvSpPr/>
      </dsp:nvSpPr>
      <dsp:spPr>
        <a:xfrm>
          <a:off x="3541487" y="671506"/>
          <a:ext cx="1964559" cy="785823"/>
        </a:xfrm>
        <a:prstGeom prst="chevr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IN" sz="1400" kern="1200" dirty="0"/>
            <a:t>Real–Time</a:t>
          </a:r>
          <a:r>
            <a:rPr lang="en-IN" sz="1400" kern="1200" baseline="0" dirty="0"/>
            <a:t> Consuming</a:t>
          </a:r>
          <a:endParaRPr lang="en-IN" sz="1400" kern="1200" dirty="0"/>
        </a:p>
      </dsp:txBody>
      <dsp:txXfrm>
        <a:off x="3934399" y="671506"/>
        <a:ext cx="1178736" cy="785823"/>
      </dsp:txXfrm>
    </dsp:sp>
    <dsp:sp modelId="{7E3756D6-646C-4E91-B33B-036A7083929D}">
      <dsp:nvSpPr>
        <dsp:cNvPr id="0" name=""/>
        <dsp:cNvSpPr/>
      </dsp:nvSpPr>
      <dsp:spPr>
        <a:xfrm>
          <a:off x="5309591" y="671506"/>
          <a:ext cx="1964559" cy="785823"/>
        </a:xfrm>
        <a:prstGeom prst="chevr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IN" sz="1400" kern="1200" dirty="0"/>
            <a:t>Cybersecurity</a:t>
          </a:r>
        </a:p>
      </dsp:txBody>
      <dsp:txXfrm>
        <a:off x="5702503" y="671506"/>
        <a:ext cx="1178736" cy="785823"/>
      </dsp:txXfrm>
    </dsp:sp>
    <dsp:sp modelId="{185D243A-6A20-4316-9E3F-6AC8E62ECA8E}">
      <dsp:nvSpPr>
        <dsp:cNvPr id="0" name=""/>
        <dsp:cNvSpPr/>
      </dsp:nvSpPr>
      <dsp:spPr>
        <a:xfrm>
          <a:off x="7077694" y="671506"/>
          <a:ext cx="1964559" cy="785823"/>
        </a:xfrm>
        <a:prstGeom prst="chevr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IN" sz="1400" kern="1200" dirty="0"/>
            <a:t>Environmental</a:t>
          </a:r>
          <a:r>
            <a:rPr lang="en-IN" sz="1400" kern="1200" baseline="0" dirty="0"/>
            <a:t> </a:t>
          </a:r>
        </a:p>
        <a:p>
          <a:pPr marL="0" lvl="0" indent="0" algn="ctr" defTabSz="622300">
            <a:lnSpc>
              <a:spcPct val="90000"/>
            </a:lnSpc>
            <a:spcBef>
              <a:spcPct val="0"/>
            </a:spcBef>
            <a:spcAft>
              <a:spcPct val="35000"/>
            </a:spcAft>
            <a:buNone/>
          </a:pPr>
          <a:r>
            <a:rPr lang="en-IN" sz="1400" kern="1200" baseline="0" dirty="0" err="1"/>
            <a:t>Sustainablity</a:t>
          </a:r>
          <a:endParaRPr lang="en-IN" sz="1400" kern="1200" dirty="0"/>
        </a:p>
      </dsp:txBody>
      <dsp:txXfrm>
        <a:off x="7470606" y="671506"/>
        <a:ext cx="1178736" cy="785823"/>
      </dsp:txXfrm>
    </dsp:sp>
    <dsp:sp modelId="{D0179CD5-08DB-444B-BCE1-EE5E62D9FB4D}">
      <dsp:nvSpPr>
        <dsp:cNvPr id="0" name=""/>
        <dsp:cNvSpPr/>
      </dsp:nvSpPr>
      <dsp:spPr>
        <a:xfrm>
          <a:off x="8845797" y="671506"/>
          <a:ext cx="1964559" cy="785823"/>
        </a:xfrm>
        <a:prstGeom prst="chevron">
          <a:avLst/>
        </a:prstGeom>
        <a:gradFill rotWithShape="0">
          <a:gsLst>
            <a:gs pos="0">
              <a:schemeClr val="accent1">
                <a:hueOff val="0"/>
                <a:satOff val="0"/>
                <a:lumOff val="0"/>
                <a:alphaOff val="0"/>
                <a:tint val="98000"/>
                <a:satMod val="110000"/>
                <a:lumMod val="104000"/>
              </a:schemeClr>
            </a:gs>
            <a:gs pos="69000">
              <a:schemeClr val="accent1">
                <a:hueOff val="0"/>
                <a:satOff val="0"/>
                <a:lumOff val="0"/>
                <a:alphaOff val="0"/>
                <a:shade val="88000"/>
                <a:satMod val="130000"/>
                <a:lumMod val="92000"/>
              </a:schemeClr>
            </a:gs>
            <a:gs pos="100000">
              <a:schemeClr val="accent1">
                <a:hueOff val="0"/>
                <a:satOff val="0"/>
                <a:lumOff val="0"/>
                <a:alphaOff val="0"/>
                <a:shade val="78000"/>
                <a:satMod val="130000"/>
                <a:lumMod val="92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IN" sz="1400" kern="1200" dirty="0"/>
            <a:t>Scalability &amp;Deployment</a:t>
          </a:r>
        </a:p>
      </dsp:txBody>
      <dsp:txXfrm>
        <a:off x="9238709" y="671506"/>
        <a:ext cx="1178736" cy="78582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D640A6A-414D-45E3-949D-614946447B49}">
      <dsp:nvSpPr>
        <dsp:cNvPr id="0" name=""/>
        <dsp:cNvSpPr/>
      </dsp:nvSpPr>
      <dsp:spPr>
        <a:xfrm>
          <a:off x="0" y="2115909"/>
          <a:ext cx="7828908" cy="504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5D44A04-5C17-4FCC-8E0D-032B5331F9D1}">
      <dsp:nvSpPr>
        <dsp:cNvPr id="0" name=""/>
        <dsp:cNvSpPr/>
      </dsp:nvSpPr>
      <dsp:spPr>
        <a:xfrm>
          <a:off x="391445" y="3154"/>
          <a:ext cx="5480235" cy="590400"/>
        </a:xfrm>
        <a:prstGeom prst="roundRect">
          <a:avLst/>
        </a:prstGeom>
        <a:solidFill>
          <a:schemeClr val="accent1">
            <a:hueOff val="0"/>
            <a:satOff val="0"/>
            <a:lumOff val="0"/>
            <a:alphaOff val="0"/>
          </a:schemeClr>
        </a:solidFill>
        <a:ln w="2222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07140" tIns="0" rIns="207140" bIns="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Autonomous Vehicle Coordination</a:t>
          </a:r>
        </a:p>
      </dsp:txBody>
      <dsp:txXfrm>
        <a:off x="420266" y="31975"/>
        <a:ext cx="5422593" cy="532758"/>
      </dsp:txXfrm>
    </dsp:sp>
    <dsp:sp modelId="{BDA24718-E298-41F7-931E-9523EE9C088D}">
      <dsp:nvSpPr>
        <dsp:cNvPr id="0" name=""/>
        <dsp:cNvSpPr/>
      </dsp:nvSpPr>
      <dsp:spPr>
        <a:xfrm>
          <a:off x="0" y="914118"/>
          <a:ext cx="7828908" cy="504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24913EC-8A8D-4B73-8ED9-9D39039C2C0E}">
      <dsp:nvSpPr>
        <dsp:cNvPr id="0" name=""/>
        <dsp:cNvSpPr/>
      </dsp:nvSpPr>
      <dsp:spPr>
        <a:xfrm>
          <a:off x="391445" y="910354"/>
          <a:ext cx="5480235" cy="590400"/>
        </a:xfrm>
        <a:prstGeom prst="roundRect">
          <a:avLst/>
        </a:prstGeom>
        <a:solidFill>
          <a:schemeClr val="accent1">
            <a:hueOff val="0"/>
            <a:satOff val="0"/>
            <a:lumOff val="0"/>
            <a:alphaOff val="0"/>
          </a:schemeClr>
        </a:solidFill>
        <a:ln w="2222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07140" tIns="0" rIns="207140" bIns="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Smart Parking Systems</a:t>
          </a:r>
        </a:p>
      </dsp:txBody>
      <dsp:txXfrm>
        <a:off x="420266" y="939175"/>
        <a:ext cx="5422593" cy="532758"/>
      </dsp:txXfrm>
    </dsp:sp>
    <dsp:sp modelId="{0085DD04-503F-4478-9016-87E2B300D46B}">
      <dsp:nvSpPr>
        <dsp:cNvPr id="0" name=""/>
        <dsp:cNvSpPr/>
      </dsp:nvSpPr>
      <dsp:spPr>
        <a:xfrm>
          <a:off x="0" y="2112754"/>
          <a:ext cx="7828908" cy="504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D209104-B9E8-45B4-9532-DD6D6971886A}">
      <dsp:nvSpPr>
        <dsp:cNvPr id="0" name=""/>
        <dsp:cNvSpPr/>
      </dsp:nvSpPr>
      <dsp:spPr>
        <a:xfrm>
          <a:off x="391445" y="1817554"/>
          <a:ext cx="5480235" cy="590400"/>
        </a:xfrm>
        <a:prstGeom prst="roundRect">
          <a:avLst/>
        </a:prstGeom>
        <a:solidFill>
          <a:schemeClr val="accent1">
            <a:hueOff val="0"/>
            <a:satOff val="0"/>
            <a:lumOff val="0"/>
            <a:alphaOff val="0"/>
          </a:schemeClr>
        </a:solidFill>
        <a:ln w="22225"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207140" tIns="0" rIns="207140" bIns="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Multimodal Sensor Fusion</a:t>
          </a:r>
        </a:p>
      </dsp:txBody>
      <dsp:txXfrm>
        <a:off x="420266" y="1846375"/>
        <a:ext cx="5422593" cy="53275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E16BD1-BD45-424A-A98A-37263D6C3C52}">
      <dsp:nvSpPr>
        <dsp:cNvPr id="0" name=""/>
        <dsp:cNvSpPr/>
      </dsp:nvSpPr>
      <dsp:spPr>
        <a:xfrm>
          <a:off x="0" y="336882"/>
          <a:ext cx="7746715" cy="504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88A7DA0-15A0-445A-8F8D-9FC7AA827354}">
      <dsp:nvSpPr>
        <dsp:cNvPr id="0" name=""/>
        <dsp:cNvSpPr/>
      </dsp:nvSpPr>
      <dsp:spPr>
        <a:xfrm>
          <a:off x="387335" y="41682"/>
          <a:ext cx="5422700" cy="59040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4965" tIns="0" rIns="204965" bIns="0" numCol="1" spcCol="1270" anchor="ctr" anchorCtr="0">
          <a:noAutofit/>
        </a:bodyPr>
        <a:lstStyle/>
        <a:p>
          <a:pPr marL="0" lvl="0" indent="0" algn="l" defTabSz="844550">
            <a:lnSpc>
              <a:spcPct val="90000"/>
            </a:lnSpc>
            <a:spcBef>
              <a:spcPct val="0"/>
            </a:spcBef>
            <a:spcAft>
              <a:spcPct val="35000"/>
            </a:spcAft>
            <a:buNone/>
          </a:pPr>
          <a:r>
            <a:rPr lang="en-US" sz="1900" kern="1200" dirty="0"/>
            <a:t> </a:t>
          </a:r>
          <a:r>
            <a:rPr lang="en-US" sz="2400" kern="1200" dirty="0">
              <a:latin typeface="Times New Roman" panose="02020603050405020304" pitchFamily="18" charset="0"/>
              <a:cs typeface="Times New Roman" panose="02020603050405020304" pitchFamily="18" charset="0"/>
            </a:rPr>
            <a:t>Accident Detection and Prevention</a:t>
          </a:r>
        </a:p>
      </dsp:txBody>
      <dsp:txXfrm>
        <a:off x="416156" y="70503"/>
        <a:ext cx="5365058" cy="532758"/>
      </dsp:txXfrm>
    </dsp:sp>
    <dsp:sp modelId="{DD43C349-7AF9-4D5A-9345-4861DBF577F5}">
      <dsp:nvSpPr>
        <dsp:cNvPr id="0" name=""/>
        <dsp:cNvSpPr/>
      </dsp:nvSpPr>
      <dsp:spPr>
        <a:xfrm>
          <a:off x="0" y="1477260"/>
          <a:ext cx="7746715" cy="504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4C02ED9-9A5D-4F1F-9D16-3F5150D671AE}">
      <dsp:nvSpPr>
        <dsp:cNvPr id="0" name=""/>
        <dsp:cNvSpPr/>
      </dsp:nvSpPr>
      <dsp:spPr>
        <a:xfrm>
          <a:off x="459256" y="938066"/>
          <a:ext cx="5422700" cy="59040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4965" tIns="0" rIns="204965" bIns="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Edge AI for Real-Time Decision-Making</a:t>
          </a:r>
        </a:p>
      </dsp:txBody>
      <dsp:txXfrm>
        <a:off x="488077" y="966887"/>
        <a:ext cx="5365058" cy="532758"/>
      </dsp:txXfrm>
    </dsp:sp>
    <dsp:sp modelId="{DC895CEA-80B6-4224-9ACD-7B09B2310B22}">
      <dsp:nvSpPr>
        <dsp:cNvPr id="0" name=""/>
        <dsp:cNvSpPr/>
      </dsp:nvSpPr>
      <dsp:spPr>
        <a:xfrm>
          <a:off x="0" y="2151282"/>
          <a:ext cx="7746715" cy="504000"/>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1CA917-5886-45EC-BAA6-4F34589734A4}">
      <dsp:nvSpPr>
        <dsp:cNvPr id="0" name=""/>
        <dsp:cNvSpPr/>
      </dsp:nvSpPr>
      <dsp:spPr>
        <a:xfrm>
          <a:off x="387335" y="1856082"/>
          <a:ext cx="5422700" cy="59040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4965" tIns="0" rIns="204965" bIns="0" numCol="1" spcCol="1270" anchor="ctr" anchorCtr="0">
          <a:noAutofit/>
        </a:bodyPr>
        <a:lstStyle/>
        <a:p>
          <a:pPr marL="0" lvl="0" indent="0" algn="l" defTabSz="1066800">
            <a:lnSpc>
              <a:spcPct val="90000"/>
            </a:lnSpc>
            <a:spcBef>
              <a:spcPct val="0"/>
            </a:spcBef>
            <a:spcAft>
              <a:spcPct val="35000"/>
            </a:spcAft>
            <a:buNone/>
          </a:pPr>
          <a:r>
            <a:rPr lang="en-US" sz="2400" kern="1200" dirty="0">
              <a:latin typeface="Times New Roman" panose="02020603050405020304" pitchFamily="18" charset="0"/>
              <a:cs typeface="Times New Roman" panose="02020603050405020304" pitchFamily="18" charset="0"/>
            </a:rPr>
            <a:t>Environmental Impact Reduction</a:t>
          </a:r>
        </a:p>
      </dsp:txBody>
      <dsp:txXfrm>
        <a:off x="416156" y="1884903"/>
        <a:ext cx="5365058" cy="532758"/>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6779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81329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07439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047374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65581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24288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339888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850606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84386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4/29/2025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152373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B61BEF0D-F0BB-DE4B-95CE-6DB70DBA9567}" type="datetimeFigureOut">
              <a:rPr lang="en-US" smtClean="0"/>
              <a:pPr/>
              <a:t>4/29/2025</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7982845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B61BEF0D-F0BB-DE4B-95CE-6DB70DBA9567}" type="datetimeFigureOut">
              <a:rPr lang="en-US" smtClean="0"/>
              <a:pPr/>
              <a:t>4/29/2025</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57F1E4F-1CFF-5643-939E-217C01CDF565}" type="slidenum">
              <a:rPr lang="en-US" smtClean="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2642338"/>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7.xml"/><Relationship Id="rId7" Type="http://schemas.openxmlformats.org/officeDocument/2006/relationships/diagramColors" Target="../diagrams/colors1.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7.xml"/><Relationship Id="rId7" Type="http://schemas.openxmlformats.org/officeDocument/2006/relationships/diagramColors" Target="../diagrams/colors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2.png"/></Relationships>
</file>

<file path=ppt/slides/_rels/slide18.xml.rels><?xml version="1.0" encoding="UTF-8" standalone="yes"?>
<Relationships xmlns="http://schemas.openxmlformats.org/package/2006/relationships"><Relationship Id="rId8" Type="http://schemas.microsoft.com/office/2007/relationships/diagramDrawing" Target="../diagrams/drawing3.xml"/><Relationship Id="rId13" Type="http://schemas.microsoft.com/office/2007/relationships/diagramDrawing" Target="../diagrams/drawing4.xml"/><Relationship Id="rId3" Type="http://schemas.openxmlformats.org/officeDocument/2006/relationships/slideLayout" Target="../slideLayouts/slideLayout6.xml"/><Relationship Id="rId7" Type="http://schemas.openxmlformats.org/officeDocument/2006/relationships/diagramColors" Target="../diagrams/colors3.xml"/><Relationship Id="rId12" Type="http://schemas.openxmlformats.org/officeDocument/2006/relationships/diagramColors" Target="../diagrams/colors4.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diagramQuickStyle" Target="../diagrams/quickStyle3.xml"/><Relationship Id="rId11" Type="http://schemas.openxmlformats.org/officeDocument/2006/relationships/diagramQuickStyle" Target="../diagrams/quickStyle4.xml"/><Relationship Id="rId5" Type="http://schemas.openxmlformats.org/officeDocument/2006/relationships/diagramLayout" Target="../diagrams/layout3.xml"/><Relationship Id="rId10" Type="http://schemas.openxmlformats.org/officeDocument/2006/relationships/diagramLayout" Target="../diagrams/layout4.xml"/><Relationship Id="rId4" Type="http://schemas.openxmlformats.org/officeDocument/2006/relationships/diagramData" Target="../diagrams/data3.xml"/><Relationship Id="rId9" Type="http://schemas.openxmlformats.org/officeDocument/2006/relationships/diagramData" Target="../diagrams/data4.xml"/><Relationship Id="rId1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06815-C201-0FF9-4A50-A780DB88299F}"/>
              </a:ext>
            </a:extLst>
          </p:cNvPr>
          <p:cNvSpPr>
            <a:spLocks noGrp="1"/>
          </p:cNvSpPr>
          <p:nvPr>
            <p:ph type="ctrTitle"/>
          </p:nvPr>
        </p:nvSpPr>
        <p:spPr>
          <a:xfrm>
            <a:off x="1827495" y="563844"/>
            <a:ext cx="9300503" cy="2865156"/>
          </a:xfrm>
        </p:spPr>
        <p:txBody>
          <a:bodyPr>
            <a:normAutofit/>
          </a:bodyPr>
          <a:lstStyle/>
          <a:p>
            <a:r>
              <a:rPr lang="en-US" sz="4800" b="1">
                <a:latin typeface="Times New Roman" panose="02020603050405020304" pitchFamily="18" charset="0"/>
                <a:cs typeface="Times New Roman" panose="02020603050405020304" pitchFamily="18" charset="0"/>
              </a:rPr>
              <a:t>Applications of Deep Learning in Smart Transportation Systems</a:t>
            </a:r>
            <a:endParaRPr lang="en-US" sz="4800" b="1"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93EAF97A-96C7-329E-3BD2-BEFA87E00334}"/>
              </a:ext>
            </a:extLst>
          </p:cNvPr>
          <p:cNvSpPr>
            <a:spLocks noGrp="1"/>
          </p:cNvSpPr>
          <p:nvPr>
            <p:ph type="subTitle" idx="1"/>
          </p:nvPr>
        </p:nvSpPr>
        <p:spPr>
          <a:xfrm flipH="1">
            <a:off x="696685" y="4354286"/>
            <a:ext cx="2481943" cy="1262743"/>
          </a:xfrm>
        </p:spPr>
        <p:txBody>
          <a:bodyPr>
            <a:normAutofit/>
          </a:bodyPr>
          <a:lstStyle/>
          <a:p>
            <a:r>
              <a:rPr lang="en-US" dirty="0"/>
              <a:t>Niharika </a:t>
            </a:r>
            <a:r>
              <a:rPr lang="en-US" dirty="0" err="1"/>
              <a:t>mullapati</a:t>
            </a:r>
            <a:endParaRPr lang="en-US" dirty="0"/>
          </a:p>
        </p:txBody>
      </p:sp>
      <p:pic>
        <p:nvPicPr>
          <p:cNvPr id="6" name="1">
            <a:hlinkClick r:id="" action="ppaction://media"/>
            <a:extLst>
              <a:ext uri="{FF2B5EF4-FFF2-40B4-BE49-F238E27FC236}">
                <a16:creationId xmlns:a16="http://schemas.microsoft.com/office/drawing/2014/main" id="{84BFAA95-D386-0728-EA8B-EB9564D4787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100344001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Tm="7056">
        <p15:prstTrans prst="fallOver"/>
      </p:transition>
    </mc:Choice>
    <mc:Fallback>
      <p:transition spd="slow" advTm="705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5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7246C55-698C-FB8D-9104-B33927E201AF}"/>
              </a:ext>
            </a:extLst>
          </p:cNvPr>
          <p:cNvSpPr txBox="1"/>
          <p:nvPr/>
        </p:nvSpPr>
        <p:spPr>
          <a:xfrm>
            <a:off x="544530" y="328773"/>
            <a:ext cx="11168009" cy="5601533"/>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Data on Simulated Traffic  :   Since real traffic data is difficult to obtain, we fabricate realistic-looking but fictitious traffic data.</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Model Choice: RNN &amp; LSTM  :    We select two deep learning models that excel at handling time-based (sequential) data: RNN and LSTM.</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Time Periods  :A total of  23 rounds (epochs) are used to train the model.   The model learns better patterns with each iteration.</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Batch Size We send the data to the model in small groups of 32 samples at a time rather than all at once.  Learning is accelerated and stabilized as a result.</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Monitoring Validation Sets :    In order to assess the model's performance and ensure that it is more than just memorization, we test it on fresh data (validation set) after every round.</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Because the LSTM model is better at remembering long-term patterns, it outperforms the RNN in real-time traffic prediction.</a:t>
            </a:r>
          </a:p>
          <a:p>
            <a:endParaRPr lang="en-US" dirty="0"/>
          </a:p>
        </p:txBody>
      </p:sp>
      <p:pic>
        <p:nvPicPr>
          <p:cNvPr id="2" name="10">
            <a:hlinkClick r:id="" action="ppaction://media"/>
            <a:extLst>
              <a:ext uri="{FF2B5EF4-FFF2-40B4-BE49-F238E27FC236}">
                <a16:creationId xmlns:a16="http://schemas.microsoft.com/office/drawing/2014/main" id="{0E59ED46-F50F-C3FB-D314-784438743BB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4203772331"/>
      </p:ext>
    </p:extLst>
  </p:cSld>
  <p:clrMapOvr>
    <a:masterClrMapping/>
  </p:clrMapOvr>
  <mc:AlternateContent xmlns:mc="http://schemas.openxmlformats.org/markup-compatibility/2006">
    <mc:Choice xmlns:p14="http://schemas.microsoft.com/office/powerpoint/2010/main" Requires="p14">
      <p:transition spd="slow" p14:dur="2000" advTm="68873"/>
    </mc:Choice>
    <mc:Fallback>
      <p:transition spd="slow" advTm="688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8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84072530-C728-5D3A-FA1C-742DEC028DBD}"/>
              </a:ext>
            </a:extLst>
          </p:cNvPr>
          <p:cNvGraphicFramePr/>
          <p:nvPr>
            <p:extLst>
              <p:ext uri="{D42A27DB-BD31-4B8C-83A1-F6EECF244321}">
                <p14:modId xmlns:p14="http://schemas.microsoft.com/office/powerpoint/2010/main" val="3876658400"/>
              </p:ext>
            </p:extLst>
          </p:nvPr>
        </p:nvGraphicFramePr>
        <p:xfrm>
          <a:off x="464458" y="420914"/>
          <a:ext cx="6879772" cy="58928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888ED15E-2E29-E136-A4FF-0112D91D1569}"/>
              </a:ext>
            </a:extLst>
          </p:cNvPr>
          <p:cNvSpPr txBox="1"/>
          <p:nvPr/>
        </p:nvSpPr>
        <p:spPr>
          <a:xfrm>
            <a:off x="8534400" y="1712686"/>
            <a:ext cx="3018971" cy="3785652"/>
          </a:xfrm>
          <a:prstGeom prst="rect">
            <a:avLst/>
          </a:prstGeom>
          <a:noFill/>
        </p:spPr>
        <p:txBody>
          <a:bodyPr wrap="square" rtlCol="0">
            <a:spAutoFit/>
          </a:bodyPr>
          <a:lstStyle/>
          <a:p>
            <a:r>
              <a:rPr lang="en-US" sz="4800" b="1" dirty="0">
                <a:solidFill>
                  <a:schemeClr val="tx1"/>
                </a:solidFill>
                <a:latin typeface="Times New Roman" panose="02020603050405020304" pitchFamily="18" charset="0"/>
                <a:cs typeface="Times New Roman" panose="02020603050405020304" pitchFamily="18" charset="0"/>
              </a:rPr>
              <a:t>Training Process for Traffic Flow Prediction</a:t>
            </a:r>
            <a:endParaRPr lang="en-IN" sz="4800" dirty="0">
              <a:latin typeface="Times New Roman" panose="02020603050405020304" pitchFamily="18" charset="0"/>
              <a:cs typeface="Times New Roman" panose="02020603050405020304" pitchFamily="18" charset="0"/>
            </a:endParaRPr>
          </a:p>
        </p:txBody>
      </p:sp>
      <p:pic>
        <p:nvPicPr>
          <p:cNvPr id="4" name="11">
            <a:hlinkClick r:id="" action="ppaction://media"/>
            <a:extLst>
              <a:ext uri="{FF2B5EF4-FFF2-40B4-BE49-F238E27FC236}">
                <a16:creationId xmlns:a16="http://schemas.microsoft.com/office/drawing/2014/main" id="{19CC3F23-C938-8AB9-E54E-5A85E0DF9441}"/>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1020797792"/>
      </p:ext>
    </p:extLst>
  </p:cSld>
  <p:clrMapOvr>
    <a:masterClrMapping/>
  </p:clrMapOvr>
  <mc:AlternateContent xmlns:mc="http://schemas.openxmlformats.org/markup-compatibility/2006">
    <mc:Choice xmlns:p14="http://schemas.microsoft.com/office/powerpoint/2010/main" Requires="p14">
      <p:transition spd="slow" p14:dur="2000" advTm="27014"/>
    </mc:Choice>
    <mc:Fallback>
      <p:transition spd="slow" advTm="27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0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02B5F-5410-342E-D34D-09A62B6D621F}"/>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Evaluation Metrics &amp; Visualization of Training History</a:t>
            </a:r>
            <a:endParaRPr lang="en-US" dirty="0">
              <a:latin typeface="Times New Roman" panose="02020603050405020304" pitchFamily="18" charset="0"/>
              <a:cs typeface="Times New Roman" panose="02020603050405020304" pitchFamily="18" charset="0"/>
            </a:endParaRPr>
          </a:p>
        </p:txBody>
      </p:sp>
      <p:pic>
        <p:nvPicPr>
          <p:cNvPr id="4" name="Content Placeholder 3" descr="A graph with colored lines and numbers&#10;&#10;AI-generated content may be incorrect.">
            <a:extLst>
              <a:ext uri="{FF2B5EF4-FFF2-40B4-BE49-F238E27FC236}">
                <a16:creationId xmlns:a16="http://schemas.microsoft.com/office/drawing/2014/main" id="{1A3E39DE-E41F-01A2-F212-BBDDBBD1EBD8}"/>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bwMode="auto">
          <a:xfrm>
            <a:off x="5810495" y="2103208"/>
            <a:ext cx="6207333" cy="3412219"/>
          </a:xfrm>
          <a:prstGeom prst="rect">
            <a:avLst/>
          </a:prstGeom>
          <a:noFill/>
          <a:ln>
            <a:noFill/>
          </a:ln>
        </p:spPr>
      </p:pic>
      <p:sp>
        <p:nvSpPr>
          <p:cNvPr id="5" name="TextBox 4">
            <a:extLst>
              <a:ext uri="{FF2B5EF4-FFF2-40B4-BE49-F238E27FC236}">
                <a16:creationId xmlns:a16="http://schemas.microsoft.com/office/drawing/2014/main" id="{A68B8145-2893-11C0-F739-083DD36EF07E}"/>
              </a:ext>
            </a:extLst>
          </p:cNvPr>
          <p:cNvSpPr txBox="1"/>
          <p:nvPr/>
        </p:nvSpPr>
        <p:spPr>
          <a:xfrm>
            <a:off x="497844" y="2291508"/>
            <a:ext cx="5436103" cy="3693319"/>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Fast Convergence: LSTM and RNN models converge quickly within the first few epochs, with a sharp drop in loss after epoch 1.</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Low Final Loss Values: After convergence, training and validation losses for both models remain consistently low (~0.01), indicating stable learning and minimal overfitting.</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LSTM Slightly Outperforms RNN: LSTM maintains marginally lower training and validation losses than RNN, suggesting slightly better performance.</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Consistent Validation Behavior: No major divergence between training and validation losses, showing good generalization for both models.</a:t>
            </a:r>
          </a:p>
        </p:txBody>
      </p:sp>
      <p:pic>
        <p:nvPicPr>
          <p:cNvPr id="3" name="12">
            <a:hlinkClick r:id="" action="ppaction://media"/>
            <a:extLst>
              <a:ext uri="{FF2B5EF4-FFF2-40B4-BE49-F238E27FC236}">
                <a16:creationId xmlns:a16="http://schemas.microsoft.com/office/drawing/2014/main" id="{070A903C-E592-D8CD-2BA6-15441ADE12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4193419132"/>
      </p:ext>
    </p:extLst>
  </p:cSld>
  <p:clrMapOvr>
    <a:masterClrMapping/>
  </p:clrMapOvr>
  <mc:AlternateContent xmlns:mc="http://schemas.openxmlformats.org/markup-compatibility/2006">
    <mc:Choice xmlns:p14="http://schemas.microsoft.com/office/powerpoint/2010/main" Requires="p14">
      <p:transition spd="slow" p14:dur="2000" advTm="40913"/>
    </mc:Choice>
    <mc:Fallback>
      <p:transition spd="slow" advTm="40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91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35B99-549B-6BC3-2E61-EBED6FE3A44D}"/>
              </a:ext>
            </a:extLst>
          </p:cNvPr>
          <p:cNvSpPr>
            <a:spLocks noGrp="1"/>
          </p:cNvSpPr>
          <p:nvPr>
            <p:ph type="title"/>
          </p:nvPr>
        </p:nvSpPr>
        <p:spPr/>
        <p:txBody>
          <a:bodyPr>
            <a:normAutofit/>
          </a:bodyPr>
          <a:lstStyle/>
          <a:p>
            <a:r>
              <a:rPr lang="en-US" b="1" dirty="0">
                <a:latin typeface="Times New Roman" panose="02020603050405020304" pitchFamily="18" charset="0"/>
                <a:cs typeface="Times New Roman" panose="02020603050405020304" pitchFamily="18" charset="0"/>
              </a:rPr>
              <a:t>Analysis of Confusion Matrix(LSTM)</a:t>
            </a:r>
            <a:endParaRPr lang="en-US" dirty="0">
              <a:latin typeface="Times New Roman" panose="02020603050405020304" pitchFamily="18" charset="0"/>
              <a:cs typeface="Times New Roman" panose="02020603050405020304" pitchFamily="18" charset="0"/>
            </a:endParaRPr>
          </a:p>
        </p:txBody>
      </p:sp>
      <p:pic>
        <p:nvPicPr>
          <p:cNvPr id="4" name="Content Placeholder 3" descr="A diagram of a confused matrix&#10;&#10;AI-generated content may be incorrect.">
            <a:extLst>
              <a:ext uri="{FF2B5EF4-FFF2-40B4-BE49-F238E27FC236}">
                <a16:creationId xmlns:a16="http://schemas.microsoft.com/office/drawing/2014/main" id="{421C45D5-549C-24D6-3BD8-2EAC1BCCE08C}"/>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701252" y="2559432"/>
            <a:ext cx="3806734" cy="3416300"/>
          </a:xfrm>
          <a:prstGeom prst="rect">
            <a:avLst/>
          </a:prstGeom>
          <a:noFill/>
          <a:ln>
            <a:noFill/>
          </a:ln>
        </p:spPr>
      </p:pic>
      <p:sp>
        <p:nvSpPr>
          <p:cNvPr id="9" name="TextBox 8">
            <a:extLst>
              <a:ext uri="{FF2B5EF4-FFF2-40B4-BE49-F238E27FC236}">
                <a16:creationId xmlns:a16="http://schemas.microsoft.com/office/drawing/2014/main" id="{C9966770-FF77-7A80-CBD3-9AF9154DE819}"/>
              </a:ext>
            </a:extLst>
          </p:cNvPr>
          <p:cNvSpPr txBox="1"/>
          <p:nvPr/>
        </p:nvSpPr>
        <p:spPr>
          <a:xfrm>
            <a:off x="4507985" y="2467778"/>
            <a:ext cx="7092775" cy="313932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High Accuracy for Class 0:The model correctly classified all 189 instances of class 0, showing strong performance on the majority class.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No Correct Predictions for Class 1:All 5 instances of class 1 were misclassified as class 0, indicating the model fails to recognize the minority class.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Class Imbalance Issue: The dataset appears imbalanced, with far more examples of class 0 than class 1, potentially leading to biased predictions.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Need for Improvement on Minority Class: Techniques like resampling, adjusting class weights, or using different evaluation metrics (e.g., F1 score) may help address this issue.</a:t>
            </a:r>
          </a:p>
        </p:txBody>
      </p:sp>
      <p:pic>
        <p:nvPicPr>
          <p:cNvPr id="5" name="13">
            <a:hlinkClick r:id="" action="ppaction://media"/>
            <a:extLst>
              <a:ext uri="{FF2B5EF4-FFF2-40B4-BE49-F238E27FC236}">
                <a16:creationId xmlns:a16="http://schemas.microsoft.com/office/drawing/2014/main" id="{FAAB6240-B556-62F6-3CE4-C026DF9B0F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3096953935"/>
      </p:ext>
    </p:extLst>
  </p:cSld>
  <p:clrMapOvr>
    <a:masterClrMapping/>
  </p:clrMapOvr>
  <mc:AlternateContent xmlns:mc="http://schemas.openxmlformats.org/markup-compatibility/2006">
    <mc:Choice xmlns:p14="http://schemas.microsoft.com/office/powerpoint/2010/main" Requires="p14">
      <p:transition spd="slow" p14:dur="2000" advTm="13756"/>
    </mc:Choice>
    <mc:Fallback>
      <p:transition spd="slow" advTm="13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69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CA09D-2C8C-7A8C-EC97-A051A656EEAE}"/>
              </a:ext>
            </a:extLst>
          </p:cNvPr>
          <p:cNvSpPr>
            <a:spLocks noGrp="1"/>
          </p:cNvSpPr>
          <p:nvPr>
            <p:ph type="title"/>
          </p:nvPr>
        </p:nvSpPr>
        <p:spPr/>
        <p:txBody>
          <a:bodyPr/>
          <a:lstStyle/>
          <a:p>
            <a:r>
              <a:rPr lang="en-US" sz="3600" b="1" dirty="0">
                <a:latin typeface="Times New Roman" panose="02020603050405020304" pitchFamily="18" charset="0"/>
                <a:cs typeface="Times New Roman" panose="02020603050405020304" pitchFamily="18" charset="0"/>
              </a:rPr>
              <a:t>Analysis of Confusion Matrix(RNN)</a:t>
            </a:r>
            <a:endParaRPr lang="en-US" dirty="0">
              <a:latin typeface="Times New Roman" panose="02020603050405020304" pitchFamily="18" charset="0"/>
              <a:cs typeface="Times New Roman" panose="02020603050405020304" pitchFamily="18" charset="0"/>
            </a:endParaRPr>
          </a:p>
        </p:txBody>
      </p:sp>
      <p:pic>
        <p:nvPicPr>
          <p:cNvPr id="4" name="Content Placeholder 3" descr="A diagram of a confused matrix&#10;&#10;AI-generated content may be incorrect.">
            <a:extLst>
              <a:ext uri="{FF2B5EF4-FFF2-40B4-BE49-F238E27FC236}">
                <a16:creationId xmlns:a16="http://schemas.microsoft.com/office/drawing/2014/main" id="{2E6D9848-D70E-DBA2-80AE-20E2F37D3A2D}"/>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689884" y="1947849"/>
            <a:ext cx="4366507" cy="3918660"/>
          </a:xfrm>
          <a:prstGeom prst="rect">
            <a:avLst/>
          </a:prstGeom>
          <a:noFill/>
          <a:ln>
            <a:noFill/>
          </a:ln>
        </p:spPr>
      </p:pic>
      <p:sp>
        <p:nvSpPr>
          <p:cNvPr id="6" name="TextBox 5">
            <a:extLst>
              <a:ext uri="{FF2B5EF4-FFF2-40B4-BE49-F238E27FC236}">
                <a16:creationId xmlns:a16="http://schemas.microsoft.com/office/drawing/2014/main" id="{F53A9590-3D6B-B4D3-2440-FFBC0240C304}"/>
              </a:ext>
            </a:extLst>
          </p:cNvPr>
          <p:cNvSpPr txBox="1"/>
          <p:nvPr/>
        </p:nvSpPr>
        <p:spPr>
          <a:xfrm>
            <a:off x="5549861" y="2614518"/>
            <a:ext cx="5444974" cy="258532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Perfect Classification for Class 0:All 189 samples of class 0 were correctly predicted.</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Class 1 Completely Misclassified: All 5 class 1 instances were misclassified as class 0.</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Indication of Class Imbalance: The model is heavily biased toward the majority class (class 0).</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Needs Improvement on Minority Class: Suggest using techniques like oversampling, class weights, or advanced models to improve recall for class 1.</a:t>
            </a:r>
          </a:p>
        </p:txBody>
      </p:sp>
      <p:pic>
        <p:nvPicPr>
          <p:cNvPr id="3" name="14">
            <a:hlinkClick r:id="" action="ppaction://media"/>
            <a:extLst>
              <a:ext uri="{FF2B5EF4-FFF2-40B4-BE49-F238E27FC236}">
                <a16:creationId xmlns:a16="http://schemas.microsoft.com/office/drawing/2014/main" id="{F1E7339B-1E80-01DB-CD7C-8FD6AA62FC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2194717568"/>
      </p:ext>
    </p:extLst>
  </p:cSld>
  <p:clrMapOvr>
    <a:masterClrMapping/>
  </p:clrMapOvr>
  <mc:AlternateContent xmlns:mc="http://schemas.openxmlformats.org/markup-compatibility/2006">
    <mc:Choice xmlns:p14="http://schemas.microsoft.com/office/powerpoint/2010/main" Requires="p14">
      <p:transition spd="slow" p14:dur="2000" advTm="25377"/>
    </mc:Choice>
    <mc:Fallback>
      <p:transition spd="slow" advTm="253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3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8CAE0-DE12-06F4-F5B2-74198877A85C}"/>
              </a:ext>
            </a:extLst>
          </p:cNvPr>
          <p:cNvSpPr>
            <a:spLocks noGrp="1"/>
          </p:cNvSpPr>
          <p:nvPr>
            <p:ph type="title"/>
          </p:nvPr>
        </p:nvSpPr>
        <p:spPr/>
        <p:txBody>
          <a:bodyPr>
            <a:normAutofit fontScale="90000"/>
          </a:bodyPr>
          <a:lstStyle/>
          <a:p>
            <a:r>
              <a:rPr lang="en-US" sz="3200" b="1" kern="100" dirty="0">
                <a:effectLst/>
                <a:latin typeface="Times New Roman" panose="02020603050405020304" pitchFamily="18" charset="0"/>
                <a:ea typeface="Aptos" panose="020B0004020202020204" pitchFamily="34" charset="0"/>
                <a:cs typeface="Times New Roman" panose="02020603050405020304" pitchFamily="18" charset="0"/>
              </a:rPr>
              <a:t>LSTM and RNN Model Predictions of Traffic Flow:</a:t>
            </a:r>
            <a:br>
              <a:rPr lang="en-US" sz="3200" kern="100" dirty="0">
                <a:effectLst/>
                <a:latin typeface="Times New Roman" panose="02020603050405020304" pitchFamily="18" charset="0"/>
                <a:ea typeface="Aptos" panose="020B0004020202020204" pitchFamily="34"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pic>
        <p:nvPicPr>
          <p:cNvPr id="4" name="Content Placeholder 3" descr="A graph with lines and numbers&#10;&#10;AI-generated content may be incorrect.">
            <a:extLst>
              <a:ext uri="{FF2B5EF4-FFF2-40B4-BE49-F238E27FC236}">
                <a16:creationId xmlns:a16="http://schemas.microsoft.com/office/drawing/2014/main" id="{DA330F9F-172A-B3F4-00FB-B245B575C1CE}"/>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bwMode="auto">
          <a:xfrm>
            <a:off x="5982159" y="2103211"/>
            <a:ext cx="5985663" cy="3245051"/>
          </a:xfrm>
          <a:prstGeom prst="rect">
            <a:avLst/>
          </a:prstGeom>
          <a:noFill/>
          <a:ln>
            <a:noFill/>
          </a:ln>
        </p:spPr>
      </p:pic>
      <p:sp>
        <p:nvSpPr>
          <p:cNvPr id="5" name="TextBox 4">
            <a:extLst>
              <a:ext uri="{FF2B5EF4-FFF2-40B4-BE49-F238E27FC236}">
                <a16:creationId xmlns:a16="http://schemas.microsoft.com/office/drawing/2014/main" id="{8B0C79F5-1761-7573-A489-C79458534880}"/>
              </a:ext>
            </a:extLst>
          </p:cNvPr>
          <p:cNvSpPr txBox="1"/>
          <p:nvPr/>
        </p:nvSpPr>
        <p:spPr>
          <a:xfrm>
            <a:off x="1154954" y="2754216"/>
            <a:ext cx="4827205" cy="2308324"/>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LSTM accuracy: LSTM predictions closely match actual traffic, showing superior learning.</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RNN deviations: RNN struggles with traffic changes, showing less accurate predictions.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Upward trend: Both models capture the general increase in traffic over time.</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LSTM favored: Visuals clearly show LSTM's better performance in this forecast.</a:t>
            </a:r>
          </a:p>
        </p:txBody>
      </p:sp>
      <p:pic>
        <p:nvPicPr>
          <p:cNvPr id="3" name="15">
            <a:hlinkClick r:id="" action="ppaction://media"/>
            <a:extLst>
              <a:ext uri="{FF2B5EF4-FFF2-40B4-BE49-F238E27FC236}">
                <a16:creationId xmlns:a16="http://schemas.microsoft.com/office/drawing/2014/main" id="{5E9AE4A8-0E53-397E-047F-1BD5D5ED0D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2408960854"/>
      </p:ext>
    </p:extLst>
  </p:cSld>
  <p:clrMapOvr>
    <a:masterClrMapping/>
  </p:clrMapOvr>
  <mc:AlternateContent xmlns:mc="http://schemas.openxmlformats.org/markup-compatibility/2006">
    <mc:Choice xmlns:p14="http://schemas.microsoft.com/office/powerpoint/2010/main" Requires="p14">
      <p:transition spd="slow" p14:dur="2000" advTm="12932"/>
    </mc:Choice>
    <mc:Fallback>
      <p:transition spd="slow" advTm="129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9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5F9CD-7F92-C84C-EE30-E1FF8E708629}"/>
              </a:ext>
            </a:extLst>
          </p:cNvPr>
          <p:cNvSpPr>
            <a:spLocks noGrp="1"/>
          </p:cNvSpPr>
          <p:nvPr>
            <p:ph type="title"/>
          </p:nvPr>
        </p:nvSpPr>
        <p:spPr/>
        <p:txBody>
          <a:bodyPr/>
          <a:lstStyle/>
          <a:p>
            <a:r>
              <a:rPr lang="en-US" b="1" dirty="0"/>
              <a:t>                          </a:t>
            </a:r>
            <a:r>
              <a:rPr lang="en-US" b="1" cap="none" dirty="0">
                <a:latin typeface="Times New Roman" panose="02020603050405020304" pitchFamily="18" charset="0"/>
                <a:cs typeface="Times New Roman" panose="02020603050405020304" pitchFamily="18" charset="0"/>
              </a:rPr>
              <a:t>APPLICATIONS</a:t>
            </a:r>
            <a:r>
              <a:rPr lang="en-US" b="1" cap="none" dirty="0"/>
              <a:t> </a:t>
            </a:r>
            <a:endParaRPr lang="en-US" dirty="0"/>
          </a:p>
        </p:txBody>
      </p:sp>
      <p:pic>
        <p:nvPicPr>
          <p:cNvPr id="9" name="Content Placeholder 8">
            <a:extLst>
              <a:ext uri="{FF2B5EF4-FFF2-40B4-BE49-F238E27FC236}">
                <a16:creationId xmlns:a16="http://schemas.microsoft.com/office/drawing/2014/main" id="{8FC0FF27-4187-EC0E-9F04-325BC8E34ECA}"/>
              </a:ext>
            </a:extLst>
          </p:cNvPr>
          <p:cNvPicPr>
            <a:picLocks noGrp="1" noChangeAspect="1"/>
          </p:cNvPicPr>
          <p:nvPr>
            <p:ph idx="1"/>
          </p:nvPr>
        </p:nvPicPr>
        <p:blipFill>
          <a:blip r:embed="rId4"/>
          <a:stretch>
            <a:fillRect/>
          </a:stretch>
        </p:blipFill>
        <p:spPr>
          <a:xfrm>
            <a:off x="4144888" y="1853754"/>
            <a:ext cx="2728686" cy="4093030"/>
          </a:xfrm>
        </p:spPr>
      </p:pic>
      <p:pic>
        <p:nvPicPr>
          <p:cNvPr id="3" name="16">
            <a:hlinkClick r:id="" action="ppaction://media"/>
            <a:extLst>
              <a:ext uri="{FF2B5EF4-FFF2-40B4-BE49-F238E27FC236}">
                <a16:creationId xmlns:a16="http://schemas.microsoft.com/office/drawing/2014/main" id="{E69DB97B-BB50-52C9-17B5-D0FE7E7B83F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1583527761"/>
      </p:ext>
    </p:extLst>
  </p:cSld>
  <p:clrMapOvr>
    <a:masterClrMapping/>
  </p:clrMapOvr>
  <mc:AlternateContent xmlns:mc="http://schemas.openxmlformats.org/markup-compatibility/2006">
    <mc:Choice xmlns:p14="http://schemas.microsoft.com/office/powerpoint/2010/main" Requires="p14">
      <p:transition spd="slow" p14:dur="2000" advTm="23485"/>
    </mc:Choice>
    <mc:Fallback>
      <p:transition spd="slow" advTm="234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48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5FCE32F1-065E-C71A-9ADC-738314167736}"/>
              </a:ext>
            </a:extLst>
          </p:cNvPr>
          <p:cNvSpPr txBox="1"/>
          <p:nvPr/>
        </p:nvSpPr>
        <p:spPr>
          <a:xfrm>
            <a:off x="8631358" y="2553482"/>
            <a:ext cx="1965964" cy="369332"/>
          </a:xfrm>
          <a:prstGeom prst="rect">
            <a:avLst/>
          </a:prstGeom>
          <a:noFill/>
        </p:spPr>
        <p:txBody>
          <a:bodyPr wrap="square" rtlCol="0">
            <a:spAutoFit/>
          </a:bodyPr>
          <a:lstStyle/>
          <a:p>
            <a:r>
              <a:rPr lang="en-US" dirty="0"/>
              <a:t>      </a:t>
            </a:r>
          </a:p>
        </p:txBody>
      </p:sp>
      <p:sp>
        <p:nvSpPr>
          <p:cNvPr id="27" name="TextBox 26">
            <a:extLst>
              <a:ext uri="{FF2B5EF4-FFF2-40B4-BE49-F238E27FC236}">
                <a16:creationId xmlns:a16="http://schemas.microsoft.com/office/drawing/2014/main" id="{4563B1C4-2DCE-C4B5-E15D-480AEBB6CD83}"/>
              </a:ext>
            </a:extLst>
          </p:cNvPr>
          <p:cNvSpPr txBox="1"/>
          <p:nvPr/>
        </p:nvSpPr>
        <p:spPr>
          <a:xfrm>
            <a:off x="352410" y="3419641"/>
            <a:ext cx="1569814" cy="1477328"/>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Lack of clean, real-time traffic data affects model accuracy</a:t>
            </a:r>
          </a:p>
        </p:txBody>
      </p:sp>
      <p:sp>
        <p:nvSpPr>
          <p:cNvPr id="28" name="TextBox 27">
            <a:extLst>
              <a:ext uri="{FF2B5EF4-FFF2-40B4-BE49-F238E27FC236}">
                <a16:creationId xmlns:a16="http://schemas.microsoft.com/office/drawing/2014/main" id="{E1AE68CA-8452-FA9E-A07E-B0FE8446343F}"/>
              </a:ext>
            </a:extLst>
          </p:cNvPr>
          <p:cNvSpPr txBox="1"/>
          <p:nvPr/>
        </p:nvSpPr>
        <p:spPr>
          <a:xfrm>
            <a:off x="2085339" y="3428999"/>
            <a:ext cx="1569814" cy="146797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Deep learning models are often black boxes, hard to explain</a:t>
            </a:r>
          </a:p>
        </p:txBody>
      </p:sp>
      <p:sp>
        <p:nvSpPr>
          <p:cNvPr id="29" name="TextBox 28">
            <a:extLst>
              <a:ext uri="{FF2B5EF4-FFF2-40B4-BE49-F238E27FC236}">
                <a16:creationId xmlns:a16="http://schemas.microsoft.com/office/drawing/2014/main" id="{3D1A3157-E0A6-4172-44E6-BC8FEF9CB021}"/>
              </a:ext>
            </a:extLst>
          </p:cNvPr>
          <p:cNvSpPr txBox="1"/>
          <p:nvPr/>
        </p:nvSpPr>
        <p:spPr>
          <a:xfrm>
            <a:off x="4007880" y="3429000"/>
            <a:ext cx="1609934" cy="1477328"/>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Low-latency response is needed for effective traffic decisions</a:t>
            </a:r>
          </a:p>
        </p:txBody>
      </p:sp>
      <p:sp>
        <p:nvSpPr>
          <p:cNvPr id="30" name="TextBox 29">
            <a:extLst>
              <a:ext uri="{FF2B5EF4-FFF2-40B4-BE49-F238E27FC236}">
                <a16:creationId xmlns:a16="http://schemas.microsoft.com/office/drawing/2014/main" id="{677C461C-C4C1-3FCA-A2BE-BC2D16E46290}"/>
              </a:ext>
            </a:extLst>
          </p:cNvPr>
          <p:cNvSpPr txBox="1"/>
          <p:nvPr/>
        </p:nvSpPr>
        <p:spPr>
          <a:xfrm>
            <a:off x="5486401" y="3428999"/>
            <a:ext cx="1901370" cy="120032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AI systems are vulnerable to attacks on data and infrastructure</a:t>
            </a:r>
          </a:p>
        </p:txBody>
      </p:sp>
      <p:sp>
        <p:nvSpPr>
          <p:cNvPr id="31" name="TextBox 30">
            <a:extLst>
              <a:ext uri="{FF2B5EF4-FFF2-40B4-BE49-F238E27FC236}">
                <a16:creationId xmlns:a16="http://schemas.microsoft.com/office/drawing/2014/main" id="{CC536BC9-CBF2-D9A2-CE0A-8FEF016DED77}"/>
              </a:ext>
            </a:extLst>
          </p:cNvPr>
          <p:cNvSpPr txBox="1"/>
          <p:nvPr/>
        </p:nvSpPr>
        <p:spPr>
          <a:xfrm>
            <a:off x="7228114" y="3427735"/>
            <a:ext cx="1901371"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Training large models consumes a lot of energy</a:t>
            </a:r>
          </a:p>
        </p:txBody>
      </p:sp>
      <p:sp>
        <p:nvSpPr>
          <p:cNvPr id="32" name="TextBox 31">
            <a:extLst>
              <a:ext uri="{FF2B5EF4-FFF2-40B4-BE49-F238E27FC236}">
                <a16:creationId xmlns:a16="http://schemas.microsoft.com/office/drawing/2014/main" id="{64AFF3B4-73F3-3CBD-DECC-D5A1A2E55F5C}"/>
              </a:ext>
            </a:extLst>
          </p:cNvPr>
          <p:cNvSpPr txBox="1"/>
          <p:nvPr/>
        </p:nvSpPr>
        <p:spPr>
          <a:xfrm>
            <a:off x="8998071" y="3419641"/>
            <a:ext cx="1989017" cy="1200329"/>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Difficult to apply models city-wide due to cost and complexity.</a:t>
            </a:r>
          </a:p>
        </p:txBody>
      </p:sp>
      <p:sp>
        <p:nvSpPr>
          <p:cNvPr id="34" name="TextBox 33">
            <a:extLst>
              <a:ext uri="{FF2B5EF4-FFF2-40B4-BE49-F238E27FC236}">
                <a16:creationId xmlns:a16="http://schemas.microsoft.com/office/drawing/2014/main" id="{40E37EF5-284F-5575-6C1B-9FA4B598A947}"/>
              </a:ext>
            </a:extLst>
          </p:cNvPr>
          <p:cNvSpPr txBox="1"/>
          <p:nvPr/>
        </p:nvSpPr>
        <p:spPr>
          <a:xfrm>
            <a:off x="750013" y="758500"/>
            <a:ext cx="9511587" cy="646331"/>
          </a:xfrm>
          <a:prstGeom prst="rect">
            <a:avLst/>
          </a:prstGeom>
          <a:noFill/>
        </p:spPr>
        <p:txBody>
          <a:bodyPr wrap="square" rtlCol="0">
            <a:spAutoFit/>
          </a:bodyPr>
          <a:lstStyle/>
          <a:p>
            <a:r>
              <a:rPr lang="en-US" sz="3600" dirty="0">
                <a:latin typeface="Times New Roman" panose="02020603050405020304" pitchFamily="18" charset="0"/>
                <a:cs typeface="Times New Roman" panose="02020603050405020304" pitchFamily="18" charset="0"/>
              </a:rPr>
              <a:t>  </a:t>
            </a:r>
            <a:r>
              <a:rPr lang="en-US" sz="3600" b="1" dirty="0">
                <a:latin typeface="Times New Roman" panose="02020603050405020304" pitchFamily="18" charset="0"/>
                <a:cs typeface="Times New Roman" panose="02020603050405020304" pitchFamily="18" charset="0"/>
              </a:rPr>
              <a:t>CHALLENGES </a:t>
            </a:r>
          </a:p>
        </p:txBody>
      </p:sp>
      <p:graphicFrame>
        <p:nvGraphicFramePr>
          <p:cNvPr id="5" name="Diagram 4">
            <a:extLst>
              <a:ext uri="{FF2B5EF4-FFF2-40B4-BE49-F238E27FC236}">
                <a16:creationId xmlns:a16="http://schemas.microsoft.com/office/drawing/2014/main" id="{DC42C87A-EC95-FACA-3F28-D06DBD66741F}"/>
              </a:ext>
            </a:extLst>
          </p:cNvPr>
          <p:cNvGraphicFramePr/>
          <p:nvPr>
            <p:extLst>
              <p:ext uri="{D42A27DB-BD31-4B8C-83A1-F6EECF244321}">
                <p14:modId xmlns:p14="http://schemas.microsoft.com/office/powerpoint/2010/main" val="519561366"/>
              </p:ext>
            </p:extLst>
          </p:nvPr>
        </p:nvGraphicFramePr>
        <p:xfrm>
          <a:off x="171450" y="1728788"/>
          <a:ext cx="10815638" cy="21288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17">
            <a:hlinkClick r:id="" action="ppaction://media"/>
            <a:extLst>
              <a:ext uri="{FF2B5EF4-FFF2-40B4-BE49-F238E27FC236}">
                <a16:creationId xmlns:a16="http://schemas.microsoft.com/office/drawing/2014/main" id="{E7C30B86-0708-D39C-6414-09F1D99A9B8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4293252710"/>
      </p:ext>
    </p:extLst>
  </p:cSld>
  <p:clrMapOvr>
    <a:masterClrMapping/>
  </p:clrMapOvr>
  <mc:AlternateContent xmlns:mc="http://schemas.openxmlformats.org/markup-compatibility/2006">
    <mc:Choice xmlns:p14="http://schemas.microsoft.com/office/powerpoint/2010/main" Requires="p14">
      <p:transition spd="slow" p14:dur="2000" advTm="25541"/>
    </mc:Choice>
    <mc:Fallback>
      <p:transition spd="slow" advTm="25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54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7A8EB-2556-F8B8-00DB-00EBAB582C7F}"/>
              </a:ext>
            </a:extLst>
          </p:cNvPr>
          <p:cNvSpPr>
            <a:spLocks noGrp="1"/>
          </p:cNvSpPr>
          <p:nvPr>
            <p:ph type="title"/>
          </p:nvPr>
        </p:nvSpPr>
        <p:spPr>
          <a:xfrm>
            <a:off x="1451579" y="804520"/>
            <a:ext cx="9603275" cy="448928"/>
          </a:xfrm>
        </p:spPr>
        <p:txBody>
          <a:bodyPr>
            <a:normAutofit fontScale="90000"/>
          </a:bodyPr>
          <a:lstStyle/>
          <a:p>
            <a:r>
              <a:rPr lang="en-US" dirty="0"/>
              <a:t>future recommendations</a:t>
            </a:r>
            <a:endParaRPr lang="en-US" dirty="0">
              <a:latin typeface="Times New Roman" panose="02020603050405020304" pitchFamily="18" charset="0"/>
              <a:cs typeface="Times New Roman" panose="02020603050405020304" pitchFamily="18" charset="0"/>
            </a:endParaRPr>
          </a:p>
        </p:txBody>
      </p:sp>
      <p:graphicFrame>
        <p:nvGraphicFramePr>
          <p:cNvPr id="3" name="Diagram 2">
            <a:extLst>
              <a:ext uri="{FF2B5EF4-FFF2-40B4-BE49-F238E27FC236}">
                <a16:creationId xmlns:a16="http://schemas.microsoft.com/office/drawing/2014/main" id="{C6A763C3-9084-6016-C1D9-BDF9D3AFD614}"/>
              </a:ext>
            </a:extLst>
          </p:cNvPr>
          <p:cNvGraphicFramePr/>
          <p:nvPr>
            <p:extLst>
              <p:ext uri="{D42A27DB-BD31-4B8C-83A1-F6EECF244321}">
                <p14:modId xmlns:p14="http://schemas.microsoft.com/office/powerpoint/2010/main" val="1135897188"/>
              </p:ext>
            </p:extLst>
          </p:nvPr>
        </p:nvGraphicFramePr>
        <p:xfrm>
          <a:off x="1171254" y="1541125"/>
          <a:ext cx="7828908" cy="261990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4" name="Diagram 3">
            <a:extLst>
              <a:ext uri="{FF2B5EF4-FFF2-40B4-BE49-F238E27FC236}">
                <a16:creationId xmlns:a16="http://schemas.microsoft.com/office/drawing/2014/main" id="{706548B6-CA0D-0C0B-4EAA-46A20A43E12B}"/>
              </a:ext>
            </a:extLst>
          </p:cNvPr>
          <p:cNvGraphicFramePr/>
          <p:nvPr>
            <p:extLst>
              <p:ext uri="{D42A27DB-BD31-4B8C-83A1-F6EECF244321}">
                <p14:modId xmlns:p14="http://schemas.microsoft.com/office/powerpoint/2010/main" val="1707405610"/>
              </p:ext>
            </p:extLst>
          </p:nvPr>
        </p:nvGraphicFramePr>
        <p:xfrm>
          <a:off x="1171254" y="4161034"/>
          <a:ext cx="7746715" cy="2696965"/>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pic>
        <p:nvPicPr>
          <p:cNvPr id="6" name="18">
            <a:hlinkClick r:id="" action="ppaction://media"/>
            <a:extLst>
              <a:ext uri="{FF2B5EF4-FFF2-40B4-BE49-F238E27FC236}">
                <a16:creationId xmlns:a16="http://schemas.microsoft.com/office/drawing/2014/main" id="{189DDAD3-95F4-76BB-FC1E-5D066CF7A12A}"/>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3728957244"/>
      </p:ext>
    </p:extLst>
  </p:cSld>
  <p:clrMapOvr>
    <a:masterClrMapping/>
  </p:clrMapOvr>
  <mc:AlternateContent xmlns:mc="http://schemas.openxmlformats.org/markup-compatibility/2006">
    <mc:Choice xmlns:p14="http://schemas.microsoft.com/office/powerpoint/2010/main" Requires="p14">
      <p:transition spd="slow" p14:dur="2000" advTm="17134"/>
    </mc:Choice>
    <mc:Fallback>
      <p:transition spd="slow" advTm="171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1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D96CC9-928B-D154-E7D2-07A413AAA3DC}"/>
              </a:ext>
            </a:extLst>
          </p:cNvPr>
          <p:cNvSpPr>
            <a:spLocks noGrp="1"/>
          </p:cNvSpPr>
          <p:nvPr>
            <p:ph type="title"/>
          </p:nvPr>
        </p:nvSpPr>
        <p:spPr>
          <a:xfrm>
            <a:off x="1037772" y="936171"/>
            <a:ext cx="10058400" cy="946296"/>
          </a:xfrm>
        </p:spPr>
        <p:txBody>
          <a:bodyPr/>
          <a:lstStyle/>
          <a:p>
            <a:r>
              <a:rPr lang="en-US" b="1" dirty="0">
                <a:latin typeface="Times New Roman" panose="02020603050405020304" pitchFamily="18" charset="0"/>
                <a:cs typeface="Times New Roman" panose="02020603050405020304" pitchFamily="18" charset="0"/>
              </a:rPr>
              <a:t>conclusion</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F72FB3ED-DC4C-44C0-A4AB-3C153FD2E1E3}"/>
              </a:ext>
            </a:extLst>
          </p:cNvPr>
          <p:cNvSpPr>
            <a:spLocks noGrp="1"/>
          </p:cNvSpPr>
          <p:nvPr>
            <p:ph idx="1"/>
          </p:nvPr>
        </p:nvSpPr>
        <p:spPr>
          <a:xfrm>
            <a:off x="725715" y="1741714"/>
            <a:ext cx="10682514" cy="4180115"/>
          </a:xfrm>
        </p:spPr>
        <p:txBody>
          <a:bodyPr>
            <a:noAutofit/>
          </a:bodyPr>
          <a:lstStyle/>
          <a:p>
            <a:pPr marL="0" indent="0">
              <a:lnSpc>
                <a:spcPct val="150000"/>
              </a:lnSpc>
              <a:buNone/>
            </a:pPr>
            <a:r>
              <a:rPr lang="en-US" sz="1800" dirty="0">
                <a:latin typeface="Times New Roman" panose="02020603050405020304" pitchFamily="18" charset="0"/>
                <a:cs typeface="Times New Roman" panose="02020603050405020304" pitchFamily="18" charset="0"/>
              </a:rPr>
              <a:t>Deep learning has the potential to significantly enhance traffic systems, particularly with models like LSTM and RNN.  These models forecast traffic flow, optimize signal control, and lessen accidents and congestion by utilizing time-series prediction. The LSTM model outperformed the RNN in this study, demonstrating its ability to handle intricate, real-time traffic data. Even though the outcomes are encouraging, issues like cybersecurity, real-time processing, data quality, and model transparency still need to be resolved. All things considered, this project lays a solid basis for creating smart, safe, and efficient transportation systems, which will increase the responsiveness and sustainability of our cities.</a:t>
            </a:r>
          </a:p>
        </p:txBody>
      </p:sp>
      <p:pic>
        <p:nvPicPr>
          <p:cNvPr id="4" name="19">
            <a:hlinkClick r:id="" action="ppaction://media"/>
            <a:extLst>
              <a:ext uri="{FF2B5EF4-FFF2-40B4-BE49-F238E27FC236}">
                <a16:creationId xmlns:a16="http://schemas.microsoft.com/office/drawing/2014/main" id="{F8432269-B7F4-A3E8-EF8E-43B49A53184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1423867413"/>
      </p:ext>
    </p:extLst>
  </p:cSld>
  <p:clrMapOvr>
    <a:masterClrMapping/>
  </p:clrMapOvr>
  <mc:AlternateContent xmlns:mc="http://schemas.openxmlformats.org/markup-compatibility/2006">
    <mc:Choice xmlns:p14="http://schemas.microsoft.com/office/powerpoint/2010/main" Requires="p14">
      <p:transition spd="slow" p14:dur="2000" advTm="22228"/>
    </mc:Choice>
    <mc:Fallback>
      <p:transition spd="slow" advTm="222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2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AF7AF-DA77-78B0-4336-C98ACFE7BF22}"/>
              </a:ext>
            </a:extLst>
          </p:cNvPr>
          <p:cNvSpPr>
            <a:spLocks noGrp="1"/>
          </p:cNvSpPr>
          <p:nvPr>
            <p:ph type="title"/>
          </p:nvPr>
        </p:nvSpPr>
        <p:spPr/>
        <p:txBody>
          <a:bodyPr/>
          <a:lstStyle/>
          <a:p>
            <a:r>
              <a:rPr lang="en-US" b="1" dirty="0">
                <a:latin typeface="Times New Roman" panose="02020603050405020304" pitchFamily="18" charset="0"/>
                <a:cs typeface="Times New Roman" panose="02020603050405020304" pitchFamily="18" charset="0"/>
              </a:rPr>
              <a:t>                                 Abstract</a:t>
            </a:r>
          </a:p>
        </p:txBody>
      </p:sp>
      <p:sp>
        <p:nvSpPr>
          <p:cNvPr id="3" name="Content Placeholder 2">
            <a:extLst>
              <a:ext uri="{FF2B5EF4-FFF2-40B4-BE49-F238E27FC236}">
                <a16:creationId xmlns:a16="http://schemas.microsoft.com/office/drawing/2014/main" id="{3D420553-981C-0969-4E88-A54DB3C18774}"/>
              </a:ext>
            </a:extLst>
          </p:cNvPr>
          <p:cNvSpPr>
            <a:spLocks noGrp="1"/>
          </p:cNvSpPr>
          <p:nvPr>
            <p:ph idx="1"/>
          </p:nvPr>
        </p:nvSpPr>
        <p:spPr/>
        <p:txBody>
          <a:bodyPr>
            <a:noAutofit/>
          </a:bodyPr>
          <a:lstStyle/>
          <a:p>
            <a:pPr marL="0" indent="0" algn="just">
              <a:buNone/>
            </a:pPr>
            <a:r>
              <a:rPr lang="en-US" sz="2000" dirty="0">
                <a:latin typeface="Times New Roman" panose="02020603050405020304" pitchFamily="18" charset="0"/>
                <a:cs typeface="Times New Roman" panose="02020603050405020304" pitchFamily="18" charset="0"/>
              </a:rPr>
              <a:t>World transportation networks encounter major problems due to traffic jams in cities.  In the present investigation, "Applications of Deep Learning in Smart Transportation Systems," the usage of Long Short-Term Memory (LSTM) networks and Recurrent Neural Networks (RNNs) for real-time traffic flow prediction is examined.  The models were trained and tested with simulated traffic data, and LSTM outperformed RNN in predicting accuracy.  The grouping of traffic congestion levels was further confirmed using confusion matrix analysis.  The outcomes demonstrate how well deep learning models work to improve adaptive signal control, smart traffic management, and traffic reduction.  Future research will concentrate on combining real-time sensor data and solving the issues of cybersecurity, scalability, and productivity in smart transportation systems.</a:t>
            </a:r>
          </a:p>
        </p:txBody>
      </p:sp>
      <p:pic>
        <p:nvPicPr>
          <p:cNvPr id="4" name="2">
            <a:hlinkClick r:id="" action="ppaction://media"/>
            <a:extLst>
              <a:ext uri="{FF2B5EF4-FFF2-40B4-BE49-F238E27FC236}">
                <a16:creationId xmlns:a16="http://schemas.microsoft.com/office/drawing/2014/main" id="{4B4C3F4E-F81B-B82B-DC21-851E666DF3B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4052962305"/>
      </p:ext>
    </p:extLst>
  </p:cSld>
  <p:clrMapOvr>
    <a:masterClrMapping/>
  </p:clrMapOvr>
  <mc:AlternateContent xmlns:mc="http://schemas.openxmlformats.org/markup-compatibility/2006">
    <mc:Choice xmlns:p14="http://schemas.microsoft.com/office/powerpoint/2010/main" Requires="p14">
      <p:transition spd="slow" p14:dur="2000" advTm="33164"/>
    </mc:Choice>
    <mc:Fallback>
      <p:transition spd="slow" advTm="33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1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5F933B3-54EA-BD65-6E59-693913444743}"/>
              </a:ext>
            </a:extLst>
          </p:cNvPr>
          <p:cNvPicPr>
            <a:picLocks noChangeAspect="1"/>
          </p:cNvPicPr>
          <p:nvPr/>
        </p:nvPicPr>
        <p:blipFill>
          <a:blip r:embed="rId4"/>
          <a:stretch>
            <a:fillRect/>
          </a:stretch>
        </p:blipFill>
        <p:spPr>
          <a:xfrm>
            <a:off x="2075380" y="1310025"/>
            <a:ext cx="7212458" cy="4613097"/>
          </a:xfrm>
          <a:prstGeom prst="rect">
            <a:avLst/>
          </a:prstGeom>
        </p:spPr>
      </p:pic>
      <p:sp>
        <p:nvSpPr>
          <p:cNvPr id="6" name="TextBox 5">
            <a:extLst>
              <a:ext uri="{FF2B5EF4-FFF2-40B4-BE49-F238E27FC236}">
                <a16:creationId xmlns:a16="http://schemas.microsoft.com/office/drawing/2014/main" id="{B113C895-4F95-D671-AE9A-57DCA3FF3FA7}"/>
              </a:ext>
            </a:extLst>
          </p:cNvPr>
          <p:cNvSpPr txBox="1"/>
          <p:nvPr/>
        </p:nvSpPr>
        <p:spPr>
          <a:xfrm>
            <a:off x="1140432" y="420972"/>
            <a:ext cx="9082355" cy="830997"/>
          </a:xfrm>
          <a:prstGeom prst="rect">
            <a:avLst/>
          </a:prstGeom>
          <a:noFill/>
        </p:spPr>
        <p:txBody>
          <a:bodyPr wrap="square" rtlCol="0">
            <a:spAutoFit/>
          </a:bodyPr>
          <a:lstStyle/>
          <a:p>
            <a:r>
              <a:rPr lang="en-US" sz="4800" b="1" dirty="0">
                <a:effectLst>
                  <a:glow rad="38100">
                    <a:schemeClr val="bg1">
                      <a:lumMod val="65000"/>
                      <a:lumOff val="35000"/>
                      <a:alpha val="50000"/>
                    </a:schemeClr>
                  </a:glow>
                  <a:outerShdw blurRad="28575" dist="31750" dir="13200000" algn="tl" rotWithShape="0">
                    <a:srgbClr val="000000">
                      <a:alpha val="25000"/>
                    </a:srgbClr>
                  </a:outerShdw>
                </a:effectLst>
                <a:latin typeface="Times New Roman" panose="02020603050405020304" pitchFamily="18" charset="0"/>
                <a:cs typeface="Times New Roman" panose="02020603050405020304" pitchFamily="18" charset="0"/>
              </a:rPr>
              <a:t>                      ARCHITECTURE</a:t>
            </a:r>
            <a:endParaRPr lang="en-US" sz="4800" b="1" dirty="0">
              <a:latin typeface="Times New Roman" panose="02020603050405020304" pitchFamily="18" charset="0"/>
              <a:cs typeface="Times New Roman" panose="02020603050405020304" pitchFamily="18" charset="0"/>
            </a:endParaRPr>
          </a:p>
        </p:txBody>
      </p:sp>
      <p:pic>
        <p:nvPicPr>
          <p:cNvPr id="2" name="3">
            <a:hlinkClick r:id="" action="ppaction://media"/>
            <a:extLst>
              <a:ext uri="{FF2B5EF4-FFF2-40B4-BE49-F238E27FC236}">
                <a16:creationId xmlns:a16="http://schemas.microsoft.com/office/drawing/2014/main" id="{A361F38B-7852-0306-137C-667F351C1C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881622561"/>
      </p:ext>
    </p:extLst>
  </p:cSld>
  <p:clrMapOvr>
    <a:masterClrMapping/>
  </p:clrMapOvr>
  <mc:AlternateContent xmlns:mc="http://schemas.openxmlformats.org/markup-compatibility/2006">
    <mc:Choice xmlns:p14="http://schemas.microsoft.com/office/powerpoint/2010/main" Requires="p14">
      <p:transition spd="slow" p14:dur="2000" advTm="25274"/>
    </mc:Choice>
    <mc:Fallback>
      <p:transition spd="slow" advTm="25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2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A6C8E83-F1C1-92EB-815B-5D5B03E8B7AE}"/>
              </a:ext>
            </a:extLst>
          </p:cNvPr>
          <p:cNvSpPr txBox="1"/>
          <p:nvPr/>
        </p:nvSpPr>
        <p:spPr>
          <a:xfrm>
            <a:off x="595901" y="811659"/>
            <a:ext cx="10685124" cy="4708981"/>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Sensor Input: Collects traffic data in real time from sensors such as GPS components, radars, and cameras.</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Sensor data is cleaned on a regular arranged, and ready for deep learning models through data processing.</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Using Deep Learning Models: Uses AI models to identify objects, forecast traffic, simulate network patterns, and arrive at intelligent conclusions.</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CNNs → Object Detection: Uses sensor pictures to identify cars, pedestrians, as well as traffic signals.</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Using previous information, RNNs/LSTM → Traffic Forecasting: Forecasts future automobile courses and traffic volumes.</a:t>
            </a:r>
          </a:p>
          <a:p>
            <a:endParaRPr lang="en-US" sz="2000" dirty="0">
              <a:latin typeface="Times New Roman" panose="02020603050405020304" pitchFamily="18" charset="0"/>
              <a:cs typeface="Times New Roman" panose="02020603050405020304" pitchFamily="18" charset="0"/>
            </a:endParaRPr>
          </a:p>
        </p:txBody>
      </p:sp>
      <p:pic>
        <p:nvPicPr>
          <p:cNvPr id="3" name="4">
            <a:hlinkClick r:id="" action="ppaction://media"/>
            <a:extLst>
              <a:ext uri="{FF2B5EF4-FFF2-40B4-BE49-F238E27FC236}">
                <a16:creationId xmlns:a16="http://schemas.microsoft.com/office/drawing/2014/main" id="{D61078C2-24C1-52EC-A795-D6554382F3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1644321325"/>
      </p:ext>
    </p:extLst>
  </p:cSld>
  <p:clrMapOvr>
    <a:masterClrMapping/>
  </p:clrMapOvr>
  <mc:AlternateContent xmlns:mc="http://schemas.openxmlformats.org/markup-compatibility/2006">
    <mc:Choice xmlns:p14="http://schemas.microsoft.com/office/powerpoint/2010/main" Requires="p14">
      <p:transition spd="slow" p14:dur="2000" advTm="31061"/>
    </mc:Choice>
    <mc:Fallback>
      <p:transition spd="slow" advTm="310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0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D2E561-6822-D999-6C94-2167C14A6C38}"/>
              </a:ext>
            </a:extLst>
          </p:cNvPr>
          <p:cNvSpPr txBox="1"/>
          <p:nvPr/>
        </p:nvSpPr>
        <p:spPr>
          <a:xfrm>
            <a:off x="462337" y="606175"/>
            <a:ext cx="11404315" cy="4708981"/>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 </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GNNs → Traffic Network Traffic Modeling: This approach uses graph structures to model complex traffic patterns throughout a city's road system.</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DRL → Decision-Making &amp; Control: Acquires knowledge of the best traffic enforcement methods such as automobile routing and signal timing.</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Decision/Action  Execution: carries out operations including lane optimization, traffic redirection, and intersection signal changes.</a:t>
            </a:r>
          </a:p>
          <a:p>
            <a:r>
              <a:rPr lang="en-US" sz="2000" dirty="0">
                <a:latin typeface="Times New Roman" panose="02020603050405020304" pitchFamily="18" charset="0"/>
                <a:cs typeface="Times New Roman" panose="02020603050405020304" pitchFamily="18" charset="0"/>
              </a:rPr>
              <a:t>  </a:t>
            </a: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System Monitoring &amp; Continuous Learning: Monitors system performance and keeps modeling updated for better predictions throughout the future</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p>
        </p:txBody>
      </p:sp>
      <p:pic>
        <p:nvPicPr>
          <p:cNvPr id="3" name="5">
            <a:hlinkClick r:id="" action="ppaction://media"/>
            <a:extLst>
              <a:ext uri="{FF2B5EF4-FFF2-40B4-BE49-F238E27FC236}">
                <a16:creationId xmlns:a16="http://schemas.microsoft.com/office/drawing/2014/main" id="{D82E5721-F2C6-2720-BDBB-E88A5BDA4B7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132451477"/>
      </p:ext>
    </p:extLst>
  </p:cSld>
  <p:clrMapOvr>
    <a:masterClrMapping/>
  </p:clrMapOvr>
  <mc:AlternateContent xmlns:mc="http://schemas.openxmlformats.org/markup-compatibility/2006">
    <mc:Choice xmlns:p14="http://schemas.microsoft.com/office/powerpoint/2010/main" Requires="p14">
      <p:transition spd="slow" p14:dur="2000" advTm="27879"/>
    </mc:Choice>
    <mc:Fallback>
      <p:transition spd="slow" advTm="278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87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B4BA7D6-9123-F4D2-711A-73DA3014DB00}"/>
              </a:ext>
            </a:extLst>
          </p:cNvPr>
          <p:cNvSpPr txBox="1"/>
          <p:nvPr/>
        </p:nvSpPr>
        <p:spPr>
          <a:xfrm>
            <a:off x="770562" y="503434"/>
            <a:ext cx="10551559" cy="830997"/>
          </a:xfrm>
          <a:prstGeom prst="rect">
            <a:avLst/>
          </a:prstGeom>
          <a:noFill/>
        </p:spPr>
        <p:txBody>
          <a:bodyPr wrap="square" rtlCol="0">
            <a:spAutoFit/>
          </a:bodyPr>
          <a:lstStyle/>
          <a:p>
            <a:r>
              <a:rPr lang="en-US" sz="4800" dirty="0">
                <a:latin typeface="Times New Roman" panose="02020603050405020304" pitchFamily="18" charset="0"/>
                <a:cs typeface="Times New Roman" panose="02020603050405020304" pitchFamily="18" charset="0"/>
              </a:rPr>
              <a:t>                          </a:t>
            </a:r>
            <a:r>
              <a:rPr lang="en-US" sz="4800" b="1" dirty="0">
                <a:latin typeface="Times New Roman" panose="02020603050405020304" pitchFamily="18" charset="0"/>
                <a:cs typeface="Times New Roman" panose="02020603050405020304" pitchFamily="18" charset="0"/>
              </a:rPr>
              <a:t>FLOW CHART     </a:t>
            </a:r>
            <a:endParaRPr lang="en-US" sz="4800" b="1" dirty="0"/>
          </a:p>
        </p:txBody>
      </p:sp>
      <p:pic>
        <p:nvPicPr>
          <p:cNvPr id="7" name="Picture 6">
            <a:extLst>
              <a:ext uri="{FF2B5EF4-FFF2-40B4-BE49-F238E27FC236}">
                <a16:creationId xmlns:a16="http://schemas.microsoft.com/office/drawing/2014/main" id="{96D44AEA-E85F-4F2B-A87E-43E17E013F47}"/>
              </a:ext>
            </a:extLst>
          </p:cNvPr>
          <p:cNvPicPr>
            <a:picLocks noChangeAspect="1"/>
          </p:cNvPicPr>
          <p:nvPr/>
        </p:nvPicPr>
        <p:blipFill>
          <a:blip r:embed="rId4"/>
          <a:stretch>
            <a:fillRect/>
          </a:stretch>
        </p:blipFill>
        <p:spPr>
          <a:xfrm>
            <a:off x="4325501" y="1483202"/>
            <a:ext cx="4602822" cy="4443053"/>
          </a:xfrm>
          <a:prstGeom prst="rect">
            <a:avLst/>
          </a:prstGeom>
        </p:spPr>
      </p:pic>
      <p:pic>
        <p:nvPicPr>
          <p:cNvPr id="2" name="6">
            <a:hlinkClick r:id="" action="ppaction://media"/>
            <a:extLst>
              <a:ext uri="{FF2B5EF4-FFF2-40B4-BE49-F238E27FC236}">
                <a16:creationId xmlns:a16="http://schemas.microsoft.com/office/drawing/2014/main" id="{4DE3B17D-5294-3EF2-7916-7D315AC5AB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4181029924"/>
      </p:ext>
    </p:extLst>
  </p:cSld>
  <p:clrMapOvr>
    <a:masterClrMapping/>
  </p:clrMapOvr>
  <mc:AlternateContent xmlns:mc="http://schemas.openxmlformats.org/markup-compatibility/2006">
    <mc:Choice xmlns:p14="http://schemas.microsoft.com/office/powerpoint/2010/main" Requires="p14">
      <p:transition spd="slow" p14:dur="2000" advTm="32490"/>
    </mc:Choice>
    <mc:Fallback>
      <p:transition spd="slow" advTm="32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49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59FE0F-95F3-129B-533D-7ACB0A383D94}"/>
              </a:ext>
            </a:extLst>
          </p:cNvPr>
          <p:cNvSpPr txBox="1"/>
          <p:nvPr/>
        </p:nvSpPr>
        <p:spPr>
          <a:xfrm>
            <a:off x="638629" y="0"/>
            <a:ext cx="10189029" cy="5016758"/>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The detailed procedure for applying deep learning to intelligent transportation systems </a:t>
            </a:r>
          </a:p>
          <a:p>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Start The procedure is initiated by the system.</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Using sensors, cameras, GPS and IoT devices, gather traffic data in real time using data acquisition.</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Preprocessing of Data  To prepare the gathered data for modeling, clean and normalize it to eliminate errors.</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Identify and extract significant temporal (time-based) and spatial (location-based) features from the data using feature engineering.</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Model Selection Select the appropriate deep learning models, such as CNN, RNN, GNN and LSTM, according to the type of data and the requirements for prediction.</a:t>
            </a:r>
          </a:p>
          <a:p>
            <a:endParaRPr lang="en-US" sz="2000" dirty="0"/>
          </a:p>
        </p:txBody>
      </p:sp>
      <p:pic>
        <p:nvPicPr>
          <p:cNvPr id="3" name="7">
            <a:hlinkClick r:id="" action="ppaction://media"/>
            <a:extLst>
              <a:ext uri="{FF2B5EF4-FFF2-40B4-BE49-F238E27FC236}">
                <a16:creationId xmlns:a16="http://schemas.microsoft.com/office/drawing/2014/main" id="{2DFD1284-497D-21DE-1770-A019880AE30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131147657"/>
      </p:ext>
    </p:extLst>
  </p:cSld>
  <p:clrMapOvr>
    <a:masterClrMapping/>
  </p:clrMapOvr>
  <mc:AlternateContent xmlns:mc="http://schemas.openxmlformats.org/markup-compatibility/2006">
    <mc:Choice xmlns:p14="http://schemas.microsoft.com/office/powerpoint/2010/main" Requires="p14">
      <p:transition spd="slow" p14:dur="2000" advTm="39236"/>
    </mc:Choice>
    <mc:Fallback>
      <p:transition spd="slow" advTm="392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23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A5541877-B21D-EC0A-0A20-90D8F409ACE9}"/>
              </a:ext>
            </a:extLst>
          </p:cNvPr>
          <p:cNvSpPr txBox="1"/>
          <p:nvPr/>
        </p:nvSpPr>
        <p:spPr>
          <a:xfrm>
            <a:off x="863029" y="659011"/>
            <a:ext cx="10150867" cy="4401205"/>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Prediction of Traffic Flow :Utilize the chosen models to forecast traffic parameters such as traffic volume, vehicle speed and congestion levels.</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Making Choices: Make wise choices, such as modifying traffic signals and recommending alternate routes, based on the forecasts.</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System Activity :Control traffic lights and update driver navigation systems to put the decisions into action.</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Mechanism of Feedback Continue to gather fresh, real-time traffic data in order to update and enhance the model.</a:t>
            </a:r>
          </a:p>
          <a:p>
            <a:pPr marL="342900" indent="-342900">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  Finish :To continuously improve traffic management over time, the cycle is repeated.</a:t>
            </a:r>
          </a:p>
          <a:p>
            <a:r>
              <a:rPr lang="en-US" sz="2000" dirty="0"/>
              <a:t> </a:t>
            </a:r>
          </a:p>
        </p:txBody>
      </p:sp>
      <p:pic>
        <p:nvPicPr>
          <p:cNvPr id="2" name="8">
            <a:hlinkClick r:id="" action="ppaction://media"/>
            <a:extLst>
              <a:ext uri="{FF2B5EF4-FFF2-40B4-BE49-F238E27FC236}">
                <a16:creationId xmlns:a16="http://schemas.microsoft.com/office/drawing/2014/main" id="{7F5BBA63-AB03-7FE3-DE2F-7F1B0C5289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1551478173"/>
      </p:ext>
    </p:extLst>
  </p:cSld>
  <p:clrMapOvr>
    <a:masterClrMapping/>
  </p:clrMapOvr>
  <mc:AlternateContent xmlns:mc="http://schemas.openxmlformats.org/markup-compatibility/2006">
    <mc:Choice xmlns:p14="http://schemas.microsoft.com/office/powerpoint/2010/main" Requires="p14">
      <p:transition spd="slow" p14:dur="2000" advTm="45986"/>
    </mc:Choice>
    <mc:Fallback>
      <p:transition spd="slow" advTm="459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98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4A95E49-0CBC-4B73-1398-D6DB1CC9341D}"/>
              </a:ext>
            </a:extLst>
          </p:cNvPr>
          <p:cNvSpPr txBox="1"/>
          <p:nvPr/>
        </p:nvSpPr>
        <p:spPr>
          <a:xfrm>
            <a:off x="924674" y="410966"/>
            <a:ext cx="10078948" cy="646331"/>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Training process in Smart Transportation System</a:t>
            </a:r>
          </a:p>
        </p:txBody>
      </p:sp>
      <p:pic>
        <p:nvPicPr>
          <p:cNvPr id="5" name="Picture 4">
            <a:extLst>
              <a:ext uri="{FF2B5EF4-FFF2-40B4-BE49-F238E27FC236}">
                <a16:creationId xmlns:a16="http://schemas.microsoft.com/office/drawing/2014/main" id="{9471D66B-BB33-D9E1-8AA8-A523AE50E377}"/>
              </a:ext>
            </a:extLst>
          </p:cNvPr>
          <p:cNvPicPr>
            <a:picLocks noChangeAspect="1"/>
          </p:cNvPicPr>
          <p:nvPr/>
        </p:nvPicPr>
        <p:blipFill>
          <a:blip r:embed="rId4"/>
          <a:stretch>
            <a:fillRect/>
          </a:stretch>
        </p:blipFill>
        <p:spPr>
          <a:xfrm>
            <a:off x="3791164" y="1057296"/>
            <a:ext cx="4247936" cy="5286353"/>
          </a:xfrm>
          <a:prstGeom prst="rect">
            <a:avLst/>
          </a:prstGeom>
        </p:spPr>
      </p:pic>
      <p:pic>
        <p:nvPicPr>
          <p:cNvPr id="4" name="9">
            <a:hlinkClick r:id="" action="ppaction://media"/>
            <a:extLst>
              <a:ext uri="{FF2B5EF4-FFF2-40B4-BE49-F238E27FC236}">
                <a16:creationId xmlns:a16="http://schemas.microsoft.com/office/drawing/2014/main" id="{DD2C4331-EA1C-7B8A-ACA9-FE903B5FF9F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2800" y="3225800"/>
            <a:ext cx="406400" cy="406400"/>
          </a:xfrm>
          <a:prstGeom prst="rect">
            <a:avLst/>
          </a:prstGeom>
        </p:spPr>
      </p:pic>
    </p:spTree>
    <p:extLst>
      <p:ext uri="{BB962C8B-B14F-4D97-AF65-F5344CB8AC3E}">
        <p14:creationId xmlns:p14="http://schemas.microsoft.com/office/powerpoint/2010/main" val="2379538823"/>
      </p:ext>
    </p:extLst>
  </p:cSld>
  <p:clrMapOvr>
    <a:masterClrMapping/>
  </p:clrMapOvr>
  <mc:AlternateContent xmlns:mc="http://schemas.openxmlformats.org/markup-compatibility/2006">
    <mc:Choice xmlns:p14="http://schemas.microsoft.com/office/powerpoint/2010/main" Requires="p14">
      <p:transition spd="slow" p14:dur="2000" advTm="54079"/>
    </mc:Choice>
    <mc:Fallback>
      <p:transition spd="slow" advTm="54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57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960</TotalTime>
  <Words>1430</Words>
  <Application>Microsoft Office PowerPoint</Application>
  <PresentationFormat>Widescreen</PresentationFormat>
  <Paragraphs>114</Paragraphs>
  <Slides>19</Slides>
  <Notes>0</Notes>
  <HiddenSlides>0</HiddenSlides>
  <MMClips>19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Gill Sans MT</vt:lpstr>
      <vt:lpstr>Times New Roman</vt:lpstr>
      <vt:lpstr>Gallery</vt:lpstr>
      <vt:lpstr>Applications of Deep Learning in Smart Transportation Systems</vt:lpstr>
      <vt:lpstr>                                 Abstract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Evaluation Metrics &amp; Visualization of Training History</vt:lpstr>
      <vt:lpstr>Analysis of Confusion Matrix(LSTM)</vt:lpstr>
      <vt:lpstr>Analysis of Confusion Matrix(RNN)</vt:lpstr>
      <vt:lpstr>LSTM and RNN Model Predictions of Traffic Flow: </vt:lpstr>
      <vt:lpstr>                          APPLICATIONS </vt:lpstr>
      <vt:lpstr>PowerPoint Presentation</vt:lpstr>
      <vt:lpstr>future recommendations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NIHARIKA MULLAPATI</dc:creator>
  <cp:lastModifiedBy>NIHARIKA MULLAPATI</cp:lastModifiedBy>
  <cp:revision>6</cp:revision>
  <dcterms:created xsi:type="dcterms:W3CDTF">2025-04-29T00:38:09Z</dcterms:created>
  <dcterms:modified xsi:type="dcterms:W3CDTF">2025-04-29T23:40:33Z</dcterms:modified>
</cp:coreProperties>
</file>

<file path=docProps/thumbnail.jpeg>
</file>